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92" r:id="rId8"/>
    <p:sldId id="289" r:id="rId9"/>
    <p:sldId id="29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B97CA7-BAC3-4E8D-9504-568EAC55C881}" v="121" dt="2024-08-15T18:46:08.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h, Mary" userId="38018dc2-05e1-45e8-a12e-149c440349ef" providerId="ADAL" clId="{9EB97CA7-BAC3-4E8D-9504-568EAC55C881}"/>
    <pc:docChg chg="modSld">
      <pc:chgData name="Stach, Mary" userId="38018dc2-05e1-45e8-a12e-149c440349ef" providerId="ADAL" clId="{9EB97CA7-BAC3-4E8D-9504-568EAC55C881}" dt="2024-08-15T18:46:55.347" v="129" actId="20577"/>
      <pc:docMkLst>
        <pc:docMk/>
      </pc:docMkLst>
      <pc:sldChg chg="modSp mod">
        <pc:chgData name="Stach, Mary" userId="38018dc2-05e1-45e8-a12e-149c440349ef" providerId="ADAL" clId="{9EB97CA7-BAC3-4E8D-9504-568EAC55C881}" dt="2024-08-15T18:43:05.686" v="0" actId="20577"/>
        <pc:sldMkLst>
          <pc:docMk/>
          <pc:sldMk cId="1572499545" sldId="256"/>
        </pc:sldMkLst>
        <pc:spChg chg="mod">
          <ac:chgData name="Stach, Mary" userId="38018dc2-05e1-45e8-a12e-149c440349ef" providerId="ADAL" clId="{9EB97CA7-BAC3-4E8D-9504-568EAC55C881}" dt="2024-08-15T18:43:05.686" v="0" actId="20577"/>
          <ac:spMkLst>
            <pc:docMk/>
            <pc:sldMk cId="1572499545" sldId="256"/>
            <ac:spMk id="3" creationId="{22B1A853-47C6-8330-9EF4-49441A659469}"/>
          </ac:spMkLst>
        </pc:spChg>
      </pc:sldChg>
      <pc:sldChg chg="modSp">
        <pc:chgData name="Stach, Mary" userId="38018dc2-05e1-45e8-a12e-149c440349ef" providerId="ADAL" clId="{9EB97CA7-BAC3-4E8D-9504-568EAC55C881}" dt="2024-08-15T18:46:08.649" v="121"/>
        <pc:sldMkLst>
          <pc:docMk/>
          <pc:sldMk cId="2755315023" sldId="282"/>
        </pc:sldMkLst>
        <pc:graphicFrameChg chg="mod">
          <ac:chgData name="Stach, Mary" userId="38018dc2-05e1-45e8-a12e-149c440349ef" providerId="ADAL" clId="{9EB97CA7-BAC3-4E8D-9504-568EAC55C881}" dt="2024-08-15T18:45:36.748" v="117" actId="20577"/>
          <ac:graphicFrameMkLst>
            <pc:docMk/>
            <pc:sldMk cId="2755315023" sldId="282"/>
            <ac:graphicFrameMk id="4" creationId="{00000000-0000-0000-0000-000000000000}"/>
          </ac:graphicFrameMkLst>
        </pc:graphicFrameChg>
        <pc:graphicFrameChg chg="mod">
          <ac:chgData name="Stach, Mary" userId="38018dc2-05e1-45e8-a12e-149c440349ef" providerId="ADAL" clId="{9EB97CA7-BAC3-4E8D-9504-568EAC55C881}" dt="2024-08-15T18:46:08.649" v="121"/>
          <ac:graphicFrameMkLst>
            <pc:docMk/>
            <pc:sldMk cId="2755315023" sldId="282"/>
            <ac:graphicFrameMk id="5" creationId="{2495A797-85E3-BC98-A0EE-8DDCB2E28881}"/>
          </ac:graphicFrameMkLst>
        </pc:graphicFrameChg>
      </pc:sldChg>
      <pc:sldChg chg="modSp mod">
        <pc:chgData name="Stach, Mary" userId="38018dc2-05e1-45e8-a12e-149c440349ef" providerId="ADAL" clId="{9EB97CA7-BAC3-4E8D-9504-568EAC55C881}" dt="2024-08-15T18:46:55.347" v="129" actId="20577"/>
        <pc:sldMkLst>
          <pc:docMk/>
          <pc:sldMk cId="2931338483" sldId="291"/>
        </pc:sldMkLst>
        <pc:spChg chg="mod">
          <ac:chgData name="Stach, Mary" userId="38018dc2-05e1-45e8-a12e-149c440349ef" providerId="ADAL" clId="{9EB97CA7-BAC3-4E8D-9504-568EAC55C881}" dt="2024-08-15T18:46:55.347" v="129" actId="20577"/>
          <ac:spMkLst>
            <pc:docMk/>
            <pc:sldMk cId="2931338483" sldId="291"/>
            <ac:spMk id="16" creationId="{3990C3A6-2C75-27DD-D5EA-93FCD030623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dirty="0"/>
            <a:t>Plan de Estudios de Alta Calidad</a:t>
          </a:r>
          <a:endParaRPr lang="en-US" sz="2300" b="1" dirty="0"/>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dirty="0"/>
            <a:t>Participación y Aportes de la Familia</a:t>
          </a:r>
          <a:endParaRPr lang="en-US" sz="2300" b="1" dirty="0"/>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dirty="0"/>
            <a:t>Encuesta Anual del Programa </a:t>
          </a:r>
          <a:r>
            <a:rPr lang="es-MX" sz="2300" b="1" dirty="0" err="1"/>
            <a:t>deTítulo</a:t>
          </a:r>
          <a:r>
            <a:rPr lang="es-MX" sz="2300" b="1" dirty="0"/>
            <a:t> I</a:t>
          </a:r>
          <a:endParaRPr lang="en-US" sz="2300" b="1" dirty="0"/>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dirty="0"/>
            <a:t>Comunicación Oportuna a los Padres</a:t>
          </a:r>
          <a:endParaRPr lang="en-US" sz="2300" b="1" dirty="0"/>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09C35F48-AEAE-4597-A43C-39A23657ED78}">
      <dgm:prSet/>
      <dgm:spPr/>
      <dgm:t>
        <a:bodyPr/>
        <a:lstStyle/>
        <a:p>
          <a:pPr algn="l"/>
          <a:r>
            <a:rPr lang="es-MX" b="0" i="0" dirty="0">
              <a:solidFill>
                <a:schemeClr val="bg1"/>
              </a:solidFill>
            </a:rPr>
            <a:t>Base de toda la Escuela​ - Los fondos solían servir a todos los estudiantes para poder incrementar los logros</a:t>
          </a:r>
          <a:endParaRPr lang="en-US" dirty="0">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$68,000 Title I budget</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dirty="0" err="1">
              <a:solidFill>
                <a:schemeClr val="tx1"/>
              </a:solidFill>
              <a:latin typeface="+mn-lt"/>
              <a:cs typeface="Futura Medium" panose="020B0602020204020303" pitchFamily="34" charset="-79"/>
            </a:rPr>
            <a:t>Ipads</a:t>
          </a:r>
          <a:r>
            <a:rPr lang="en-US" b="1" i="0" dirty="0">
              <a:solidFill>
                <a:schemeClr val="tx1"/>
              </a:solidFill>
              <a:latin typeface="+mn-lt"/>
              <a:cs typeface="Futura Medium" panose="020B0602020204020303" pitchFamily="34" charset="-79"/>
            </a:rPr>
            <a:t>, technology, new copy machines, </a:t>
          </a:r>
          <a:r>
            <a:rPr lang="en-US" b="1" i="0" dirty="0" err="1">
              <a:solidFill>
                <a:schemeClr val="tx1"/>
              </a:solidFill>
              <a:latin typeface="+mn-lt"/>
              <a:cs typeface="Futura Medium" panose="020B0602020204020303" pitchFamily="34" charset="-79"/>
            </a:rPr>
            <a:t>rizo</a:t>
          </a:r>
          <a:endParaRPr lang="en-US" b="1" i="0" dirty="0">
            <a:solidFill>
              <a:schemeClr val="tx1"/>
            </a:solidFill>
            <a:latin typeface="+mn-lt"/>
            <a:cs typeface="Futura Medium" panose="020B0602020204020303" pitchFamily="34" charset="-79"/>
          </a:endParaRP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9C40DA45-B746-4137-8A6B-1B03488C8AA8}">
      <dgm:prSet/>
      <dgm:spPr/>
      <dgm:t>
        <a:bodyPr/>
        <a:lstStyle/>
        <a:p>
          <a:pPr rtl="0"/>
          <a:endParaRPr lang="en-US" b="1" i="0" dirty="0">
            <a:solidFill>
              <a:schemeClr val="tx1"/>
            </a:solidFill>
            <a:latin typeface="+mn-lt"/>
            <a:cs typeface="Futura Medium" panose="020B0602020204020303" pitchFamily="34" charset="-79"/>
          </a:endParaRPr>
        </a:p>
      </dgm:t>
    </dgm:pt>
    <dgm:pt modelId="{4CC55345-AA8E-4FEB-AD0D-54D96FAB8DDF}" type="parTrans" cxnId="{53E70800-C121-4264-91A2-3B55AFA5798E}">
      <dgm:prSet/>
      <dgm:spPr/>
      <dgm:t>
        <a:bodyPr/>
        <a:lstStyle/>
        <a:p>
          <a:endParaRPr lang="en-US"/>
        </a:p>
      </dgm:t>
    </dgm:pt>
    <dgm:pt modelId="{62948221-6105-4A8E-861D-989A55735DC1}" type="sibTrans" cxnId="{53E70800-C121-4264-91A2-3B55AFA5798E}">
      <dgm:prSet/>
      <dgm:spPr/>
      <dgm:t>
        <a:bodyPr/>
        <a:lstStyle/>
        <a:p>
          <a:endParaRPr lang="en-US"/>
        </a:p>
      </dgm:t>
    </dgm:pt>
    <dgm:pt modelId="{0DC3953E-8F64-4553-BA5E-DA7842C67602}">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Curriculum</a:t>
          </a:r>
        </a:p>
      </dgm:t>
    </dgm:pt>
    <dgm:pt modelId="{AA43C0A8-9764-495A-AC2F-28A9378D5466}" type="parTrans" cxnId="{9676FE7D-9351-402F-BA3C-355EE3104467}">
      <dgm:prSet/>
      <dgm:spPr/>
      <dgm:t>
        <a:bodyPr/>
        <a:lstStyle/>
        <a:p>
          <a:endParaRPr lang="en-US"/>
        </a:p>
      </dgm:t>
    </dgm:pt>
    <dgm:pt modelId="{3FCA788C-EEA6-4A8A-A497-0934579E8CAB}" type="sibTrans" cxnId="{9676FE7D-9351-402F-BA3C-355EE3104467}">
      <dgm:prSet/>
      <dgm:spPr/>
      <dgm:t>
        <a:bodyPr/>
        <a:lstStyle/>
        <a:p>
          <a:endParaRPr lang="en-US"/>
        </a:p>
      </dgm:t>
    </dgm:pt>
    <dgm:pt modelId="{0A78A76C-6FEB-4789-B7B5-3ECC954F7891}">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Classroom supplies</a:t>
          </a:r>
        </a:p>
      </dgm:t>
    </dgm:pt>
    <dgm:pt modelId="{CE9D20FE-7853-46D2-8C9C-1C01AEA5911B}" type="parTrans" cxnId="{938F4FB4-9C8B-48E3-8CF2-30DD0ACAA55C}">
      <dgm:prSet/>
      <dgm:spPr/>
      <dgm:t>
        <a:bodyPr/>
        <a:lstStyle/>
        <a:p>
          <a:endParaRPr lang="en-US"/>
        </a:p>
      </dgm:t>
    </dgm:pt>
    <dgm:pt modelId="{A8D4E382-F0F8-486E-A9FB-BC121DCBB8AA}" type="sibTrans" cxnId="{938F4FB4-9C8B-48E3-8CF2-30DD0ACAA55C}">
      <dgm:prSet/>
      <dgm:spPr/>
      <dgm:t>
        <a:bodyPr/>
        <a:lstStyle/>
        <a:p>
          <a:endParaRPr lang="en-US"/>
        </a:p>
      </dgm:t>
    </dgm:pt>
    <dgm:pt modelId="{751F600F-3EC4-483A-992D-049079C31653}">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Casey Stengel</a:t>
          </a:r>
        </a:p>
      </dgm:t>
    </dgm:pt>
    <dgm:pt modelId="{6AFD0E76-04F5-43D4-A117-279AFE3A149C}" type="parTrans" cxnId="{4F18D93F-DA85-4177-9F2B-C23A88563A42}">
      <dgm:prSet/>
      <dgm:spPr/>
      <dgm:t>
        <a:bodyPr/>
        <a:lstStyle/>
        <a:p>
          <a:endParaRPr lang="en-US"/>
        </a:p>
      </dgm:t>
    </dgm:pt>
    <dgm:pt modelId="{A4F61C3E-60BE-4C2F-A5D4-1E9F37DC40A3}" type="sibTrans" cxnId="{4F18D93F-DA85-4177-9F2B-C23A88563A42}">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LinFactNeighborX="-2970" custLinFactNeighborY="-26500">
        <dgm:presLayoutVars>
          <dgm:bulletEnabled val="1"/>
        </dgm:presLayoutVars>
      </dgm:prSet>
      <dgm:spPr/>
    </dgm:pt>
  </dgm:ptLst>
  <dgm:cxnLst>
    <dgm:cxn modelId="{53E70800-C121-4264-91A2-3B55AFA5798E}" srcId="{3D87E758-B45D-439B-A99B-CB9A8A2720A1}" destId="{9C40DA45-B746-4137-8A6B-1B03488C8AA8}" srcOrd="1" destOrd="0" parTransId="{4CC55345-AA8E-4FEB-AD0D-54D96FAB8DDF}" sibTransId="{62948221-6105-4A8E-861D-989A55735DC1}"/>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4" presId="urn:microsoft.com/office/officeart/2005/8/layout/process1"/>
    <dgm:cxn modelId="{C2F39E26-6954-4E70-AFE3-B2ED108C9F97}" srcId="{A091F94B-39A5-4433-9ECC-861172FE2FDC}" destId="{6D05E5A2-8D71-4337-ACCF-6BD2B7A556E8}" srcOrd="0" destOrd="0" parTransId="{81887E17-20A3-471A-A165-4B27A674A241}" sibTransId="{9C443A41-ED95-430F-B1ED-F7A21068B605}"/>
    <dgm:cxn modelId="{7CEDC62A-0A28-42D7-8B12-6B0C12FA1DB8}" type="presOf" srcId="{0DC3953E-8F64-4553-BA5E-DA7842C67602}" destId="{28762C2A-3A79-41FB-B2E8-7576A05378E5}" srcOrd="0" destOrd="5" presId="urn:microsoft.com/office/officeart/2005/8/layout/process1"/>
    <dgm:cxn modelId="{4F18D93F-DA85-4177-9F2B-C23A88563A42}" srcId="{A091F94B-39A5-4433-9ECC-861172FE2FDC}" destId="{751F600F-3EC4-483A-992D-049079C31653}" srcOrd="3" destOrd="0" parTransId="{6AFD0E76-04F5-43D4-A117-279AFE3A149C}" sibTransId="{A4F61C3E-60BE-4C2F-A5D4-1E9F37DC40A3}"/>
    <dgm:cxn modelId="{92839364-A95B-4117-A9D7-FE4269B94BDD}" type="presOf" srcId="{3D87E758-B45D-439B-A99B-CB9A8A2720A1}" destId="{28762C2A-3A79-41FB-B2E8-7576A05378E5}" srcOrd="0" destOrd="0" presId="urn:microsoft.com/office/officeart/2005/8/layout/process1"/>
    <dgm:cxn modelId="{038CB967-0F1B-4DC9-AAEE-6EF0EEC9F608}" type="presOf" srcId="{0A78A76C-6FEB-4789-B7B5-3ECC954F7891}" destId="{28762C2A-3A79-41FB-B2E8-7576A05378E5}" srcOrd="0" destOrd="6" presId="urn:microsoft.com/office/officeart/2005/8/layout/process1"/>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3" presId="urn:microsoft.com/office/officeart/2005/8/layout/process1"/>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6795F379-97AB-4ED2-B03D-46A536BBAAE8}" type="presOf" srcId="{751F600F-3EC4-483A-992D-049079C31653}" destId="{28762C2A-3A79-41FB-B2E8-7576A05378E5}" srcOrd="0" destOrd="7" presId="urn:microsoft.com/office/officeart/2005/8/layout/process1"/>
    <dgm:cxn modelId="{9676FE7D-9351-402F-BA3C-355EE3104467}" srcId="{A091F94B-39A5-4433-9ECC-861172FE2FDC}" destId="{0DC3953E-8F64-4553-BA5E-DA7842C67602}" srcOrd="1" destOrd="0" parTransId="{AA43C0A8-9764-495A-AC2F-28A9378D5466}" sibTransId="{3FCA788C-EEA6-4A8A-A497-0934579E8CAB}"/>
    <dgm:cxn modelId="{938F4FB4-9C8B-48E3-8CF2-30DD0ACAA55C}" srcId="{A091F94B-39A5-4433-9ECC-861172FE2FDC}" destId="{0A78A76C-6FEB-4789-B7B5-3ECC954F7891}" srcOrd="2" destOrd="0" parTransId="{CE9D20FE-7853-46D2-8C9C-1C01AEA5911B}" sibTransId="{A8D4E382-F0F8-486E-A9FB-BC121DCBB8AA}"/>
    <dgm:cxn modelId="{B54099E9-0993-41F2-AFCD-6C8910FB18AF}" type="presOf" srcId="{9C40DA45-B746-4137-8A6B-1B03488C8AA8}" destId="{28762C2A-3A79-41FB-B2E8-7576A05378E5}" srcOrd="0" destOrd="2" presId="urn:microsoft.com/office/officeart/2005/8/layout/process1"/>
    <dgm:cxn modelId="{61FDF0F8-88B7-4A50-A952-50863B21C066}" srcId="{3D87E758-B45D-439B-A99B-CB9A8A2720A1}" destId="{A091F94B-39A5-4433-9ECC-861172FE2FDC}" srcOrd="2"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dgm:spPr/>
      <dgm:t>
        <a:bodyPr/>
        <a:lstStyle/>
        <a:p>
          <a:r>
            <a:rPr lang="es-MX" b="1" i="0"/>
            <a:t>Cantidad de fondos disponibles para este año</a:t>
          </a:r>
          <a:endParaRPr lang="en-US" b="1"/>
        </a:p>
      </dgm:t>
    </dgm:pt>
    <dgm:pt modelId="{379CB365-5DC7-4506-A71C-B670A9A140BB}" type="parTrans" cxnId="{94EE9113-2F23-4457-A5FF-AA14519C8A5B}">
      <dgm:prSet/>
      <dgm:spPr/>
      <dgm:t>
        <a:bodyPr/>
        <a:lstStyle/>
        <a:p>
          <a:endParaRPr lang="en-US"/>
        </a:p>
      </dgm:t>
    </dgm:pt>
    <dgm:pt modelId="{8799C0F5-7A27-418E-9FF5-B8A6E7B30BC2}" type="sibTrans" cxnId="{94EE9113-2F23-4457-A5FF-AA14519C8A5B}">
      <dgm:prSet/>
      <dgm:spPr/>
      <dgm:t>
        <a:bodyPr/>
        <a:lstStyle/>
        <a:p>
          <a:endParaRPr lang="en-US"/>
        </a:p>
      </dgm:t>
    </dgm:pt>
    <dgm:pt modelId="{BD474B30-2AAE-40F7-A25C-7A3C428CAAD7}">
      <dgm:prSet/>
      <dgm:spPr/>
      <dgm:t>
        <a:bodyPr/>
        <a:lstStyle/>
        <a:p>
          <a:r>
            <a:rPr lang="es-MX" b="1" i="0" dirty="0"/>
            <a:t>Los fondos  del Titulo I consisten en:</a:t>
          </a:r>
          <a:r>
            <a:rPr lang="en-US" b="1" i="0" dirty="0"/>
            <a:t>​</a:t>
          </a:r>
          <a:endParaRPr lang="en-US" b="1" dirty="0"/>
        </a:p>
      </dgm:t>
    </dgm:pt>
    <dgm:pt modelId="{B970DD27-B609-424B-A5BA-7B052AA40827}" type="parTrans" cxnId="{A508784A-7BFC-4024-A5BC-1F0C22CE43ED}">
      <dgm:prSet/>
      <dgm:spPr/>
      <dgm:t>
        <a:bodyPr/>
        <a:lstStyle/>
        <a:p>
          <a:endParaRPr lang="en-US"/>
        </a:p>
      </dgm:t>
    </dgm:pt>
    <dgm:pt modelId="{38A7B673-6DD2-41C6-A688-D19488AB9024}" type="sibTrans" cxnId="{A508784A-7BFC-4024-A5BC-1F0C22CE43ED}">
      <dgm:prSet/>
      <dgm:spPr/>
      <dgm:t>
        <a:bodyPr/>
        <a:lstStyle/>
        <a:p>
          <a:endParaRPr lang="en-US"/>
        </a:p>
      </dgm:t>
    </dgm:pt>
    <dgm:pt modelId="{534868AC-4AEC-4DD4-A040-B4CBAD3FD6BD}">
      <dgm:prSet/>
      <dgm:spPr/>
      <dgm:t>
        <a:bodyPr/>
        <a:lstStyle/>
        <a:p>
          <a:r>
            <a:rPr lang="en-US" b="1" i="0" dirty="0"/>
            <a:t>$</a:t>
          </a:r>
          <a:endParaRPr lang="en-US" b="1" dirty="0"/>
        </a:p>
      </dgm:t>
    </dgm:pt>
    <dgm:pt modelId="{72C12785-160C-42CC-B761-367AFBF8725F}" type="parTrans" cxnId="{67277E34-A241-4B5C-868C-59371F3E157B}">
      <dgm:prSet/>
      <dgm:spPr/>
      <dgm:t>
        <a:bodyPr/>
        <a:lstStyle/>
        <a:p>
          <a:endParaRPr lang="en-US"/>
        </a:p>
      </dgm:t>
    </dgm:pt>
    <dgm:pt modelId="{D0A44EAC-B2E1-4367-864A-A746826F6B27}" type="sibTrans" cxnId="{67277E34-A241-4B5C-868C-59371F3E157B}">
      <dgm:prSet/>
      <dgm:spPr/>
      <dgm:t>
        <a:bodyPr/>
        <a:lstStyle/>
        <a:p>
          <a:endParaRPr lang="en-US"/>
        </a:p>
      </dgm:t>
    </dgm:pt>
    <dgm:pt modelId="{48B7EB49-25D8-4086-8C44-3B9AF0BF3B70}">
      <dgm:prSet/>
      <dgm:spPr/>
      <dgm:t>
        <a:bodyPr/>
        <a:lstStyle/>
        <a:p>
          <a:endParaRPr lang="en-US" b="1" i="0" dirty="0"/>
        </a:p>
      </dgm:t>
    </dgm:pt>
    <dgm:pt modelId="{37E1A3C9-E6DE-4B78-8938-2E486E832715}" type="parTrans" cxnId="{B3E878F8-AC66-47BA-A4FD-24180A4D1D81}">
      <dgm:prSet/>
      <dgm:spPr/>
      <dgm:t>
        <a:bodyPr/>
        <a:lstStyle/>
        <a:p>
          <a:endParaRPr lang="en-US"/>
        </a:p>
      </dgm:t>
    </dgm:pt>
    <dgm:pt modelId="{70B80931-5D5D-44C0-AAAD-AD2228C19445}" type="sibTrans" cxnId="{B3E878F8-AC66-47BA-A4FD-24180A4D1D81}">
      <dgm:prSet/>
      <dgm:spPr/>
      <dgm:t>
        <a:bodyPr/>
        <a:lstStyle/>
        <a:p>
          <a:endParaRPr lang="en-US"/>
        </a:p>
      </dgm:t>
    </dgm:pt>
    <dgm:pt modelId="{933C37B4-479C-48AF-910C-1B7C279710B9}">
      <dgm:prSet/>
      <dgm:spPr/>
      <dgm:t>
        <a:bodyPr/>
        <a:lstStyle/>
        <a:p>
          <a:r>
            <a:rPr lang="en-US" b="1" i="0" dirty="0">
              <a:solidFill>
                <a:schemeClr val="tx1"/>
              </a:solidFill>
              <a:latin typeface="+mn-lt"/>
              <a:cs typeface="Futura Medium" panose="020B0602020204020303" pitchFamily="34" charset="-79"/>
            </a:rPr>
            <a:t>List</a:t>
          </a:r>
          <a:endParaRPr lang="en-US" b="1" dirty="0"/>
        </a:p>
      </dgm:t>
    </dgm:pt>
    <dgm:pt modelId="{077B2503-9D98-46AC-A971-78DD4AF9DECF}" type="parTrans" cxnId="{280D17F6-CB56-43F9-ABA1-461A8084C0B8}">
      <dgm:prSet/>
      <dgm:spPr/>
      <dgm:t>
        <a:bodyPr/>
        <a:lstStyle/>
        <a:p>
          <a:endParaRPr lang="en-US"/>
        </a:p>
      </dgm:t>
    </dgm:pt>
    <dgm:pt modelId="{4E782D35-CD71-4584-A852-61CE15B5271D}" type="sibTrans" cxnId="{280D17F6-CB56-43F9-ABA1-461A8084C0B8}">
      <dgm:prSet/>
      <dgm:spPr/>
      <dgm:t>
        <a:bodyPr/>
        <a:lstStyle/>
        <a:p>
          <a:endParaRPr lang="en-US"/>
        </a:p>
      </dgm:t>
    </dgm:pt>
    <dgm:pt modelId="{D6DA709E-3BB3-48BA-9024-207360536A28}">
      <dgm:prSet/>
      <dgm:spPr/>
      <dgm:t>
        <a:bodyPr/>
        <a:lstStyle/>
        <a:p>
          <a:r>
            <a:rPr lang="en-US" b="1" i="0">
              <a:solidFill>
                <a:schemeClr val="tx1"/>
              </a:solidFill>
              <a:latin typeface="+mn-lt"/>
              <a:cs typeface="Futura Medium" panose="020B0602020204020303" pitchFamily="34" charset="-79"/>
            </a:rPr>
            <a:t>Examples</a:t>
          </a:r>
          <a:endParaRPr lang="en-US" b="1" i="0" dirty="0">
            <a:solidFill>
              <a:schemeClr val="tx1"/>
            </a:solidFill>
            <a:latin typeface="+mn-lt"/>
            <a:cs typeface="Futura Medium" panose="020B0602020204020303" pitchFamily="34" charset="-79"/>
          </a:endParaRPr>
        </a:p>
      </dgm:t>
    </dgm:pt>
    <dgm:pt modelId="{8D8482ED-7E89-4C1B-8F70-5051639CBD18}" type="parTrans" cxnId="{B9A13105-31C2-47D4-9D85-821C2C7C07E0}">
      <dgm:prSet/>
      <dgm:spPr/>
      <dgm:t>
        <a:bodyPr/>
        <a:lstStyle/>
        <a:p>
          <a:endParaRPr lang="en-US"/>
        </a:p>
      </dgm:t>
    </dgm:pt>
    <dgm:pt modelId="{22EAFDFE-DFA6-42E9-A1B1-DB7051F5042F}" type="sibTrans" cxnId="{B9A13105-31C2-47D4-9D85-821C2C7C07E0}">
      <dgm:prSet/>
      <dgm:spPr/>
      <dgm:t>
        <a:bodyPr/>
        <a:lstStyle/>
        <a:p>
          <a:endParaRPr lang="en-US"/>
        </a:p>
      </dgm:t>
    </dgm:pt>
    <dgm:pt modelId="{8732B409-943A-40A9-8370-01F0681777D5}">
      <dgm:prSet/>
      <dgm:spPr/>
      <dgm:t>
        <a:bodyPr/>
        <a:lstStyle/>
        <a:p>
          <a:r>
            <a:rPr lang="en-US" b="1" i="0">
              <a:solidFill>
                <a:schemeClr val="tx1"/>
              </a:solidFill>
              <a:latin typeface="+mn-lt"/>
              <a:cs typeface="Futura Medium" panose="020B0602020204020303" pitchFamily="34" charset="-79"/>
            </a:rPr>
            <a:t>i.e., Classroom supplies</a:t>
          </a:r>
          <a:endParaRPr lang="en-US" b="1" i="0" dirty="0">
            <a:solidFill>
              <a:schemeClr val="tx1"/>
            </a:solidFill>
            <a:latin typeface="+mn-lt"/>
            <a:cs typeface="Futura Medium" panose="020B0602020204020303" pitchFamily="34" charset="-79"/>
          </a:endParaRPr>
        </a:p>
      </dgm:t>
    </dgm:pt>
    <dgm:pt modelId="{1C9DAB75-5059-4E53-AFBB-5AFE5B8A408A}" type="parTrans" cxnId="{2339686C-EC30-4D47-8E65-1035455FAA61}">
      <dgm:prSet/>
      <dgm:spPr/>
      <dgm:t>
        <a:bodyPr/>
        <a:lstStyle/>
        <a:p>
          <a:endParaRPr lang="en-US"/>
        </a:p>
      </dgm:t>
    </dgm:pt>
    <dgm:pt modelId="{8D988364-FAFF-4157-8FC6-EEE79FE7DD6C}" type="sibTrans" cxnId="{2339686C-EC30-4D47-8E65-1035455FAA61}">
      <dgm:prSet/>
      <dgm:spPr/>
      <dgm:t>
        <a:bodyPr/>
        <a:lstStyle/>
        <a:p>
          <a:endParaRPr lang="en-US"/>
        </a:p>
      </dgm:t>
    </dgm:pt>
    <dgm:pt modelId="{46A05678-6A61-40F7-B6DA-6043033ECC2B}">
      <dgm:prSet/>
      <dgm:spPr/>
      <dgm:t>
        <a:bodyPr/>
        <a:lstStyle/>
        <a:p>
          <a:r>
            <a:rPr lang="en-US" b="1" i="0" dirty="0">
              <a:solidFill>
                <a:schemeClr val="tx1"/>
              </a:solidFill>
              <a:latin typeface="+mn-lt"/>
              <a:cs typeface="Futura Medium" panose="020B0602020204020303" pitchFamily="34" charset="-79"/>
            </a:rPr>
            <a:t>Staff, etc.</a:t>
          </a:r>
        </a:p>
      </dgm:t>
    </dgm:pt>
    <dgm:pt modelId="{838F26AA-0F27-4BD0-8ED3-AF07FD40586B}" type="parTrans" cxnId="{EB9A4499-4657-4A59-88EA-46532103867C}">
      <dgm:prSet/>
      <dgm:spPr/>
      <dgm:t>
        <a:bodyPr/>
        <a:lstStyle/>
        <a:p>
          <a:endParaRPr lang="en-US"/>
        </a:p>
      </dgm:t>
    </dgm:pt>
    <dgm:pt modelId="{00639121-9DCA-4E47-8205-8B125EED974A}" type="sibTrans" cxnId="{EB9A4499-4657-4A59-88EA-46532103867C}">
      <dgm:prSet/>
      <dgm:spPr/>
      <dgm:t>
        <a:bodyPr/>
        <a:lstStyle/>
        <a:p>
          <a:endParaRPr lang="en-US"/>
        </a:p>
      </dgm:t>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LinFactNeighborX="6989" custLinFactNeighborY="-2621">
        <dgm:presLayoutVars>
          <dgm:bulletEnabled val="1"/>
        </dgm:presLayoutVars>
      </dgm:prSet>
      <dgm:spPr/>
    </dgm:pt>
  </dgm:ptLst>
  <dgm:cxnLst>
    <dgm:cxn modelId="{B9A13105-31C2-47D4-9D85-821C2C7C07E0}" srcId="{BD474B30-2AAE-40F7-A25C-7A3C428CAAD7}" destId="{D6DA709E-3BB3-48BA-9024-207360536A28}" srcOrd="1" destOrd="0" parTransId="{8D8482ED-7E89-4C1B-8F70-5051639CBD18}" sibTransId="{22EAFDFE-DFA6-42E9-A1B1-DB7051F5042F}"/>
    <dgm:cxn modelId="{94EE9113-2F23-4457-A5FF-AA14519C8A5B}" srcId="{9EB7F4C6-5F6E-40D7-AE43-9D73646AD135}" destId="{37239D9B-F619-4EE1-87A2-2E7E6D8D7558}" srcOrd="0" destOrd="0" parTransId="{379CB365-5DC7-4506-A71C-B670A9A140BB}" sibTransId="{8799C0F5-7A27-418E-9FF5-B8A6E7B30BC2}"/>
    <dgm:cxn modelId="{A2DD491F-4CB7-4C49-80D3-F8811EABC79A}" type="presOf" srcId="{46A05678-6A61-40F7-B6DA-6043033ECC2B}" destId="{12E9001B-98CB-4C48-ACF2-4A3EA5F97FC7}" srcOrd="0" destOrd="7" presId="urn:microsoft.com/office/officeart/2005/8/layout/process1"/>
    <dgm:cxn modelId="{67277E34-A241-4B5C-868C-59371F3E157B}" srcId="{37239D9B-F619-4EE1-87A2-2E7E6D8D7558}" destId="{534868AC-4AEC-4DD4-A040-B4CBAD3FD6BD}" srcOrd="0" destOrd="0" parTransId="{72C12785-160C-42CC-B761-367AFBF8725F}" sibTransId="{D0A44EAC-B2E1-4367-864A-A746826F6B27}"/>
    <dgm:cxn modelId="{2D5F7139-2363-4565-87FC-429B47BEAF35}" type="presOf" srcId="{8732B409-943A-40A9-8370-01F0681777D5}" destId="{12E9001B-98CB-4C48-ACF2-4A3EA5F97FC7}" srcOrd="0" destOrd="6" presId="urn:microsoft.com/office/officeart/2005/8/layout/process1"/>
    <dgm:cxn modelId="{46856567-84C8-48E6-972D-1BD9A010F589}" type="presOf" srcId="{37239D9B-F619-4EE1-87A2-2E7E6D8D7558}" destId="{12E9001B-98CB-4C48-ACF2-4A3EA5F97FC7}" srcOrd="0" destOrd="0" presId="urn:microsoft.com/office/officeart/2005/8/layout/process1"/>
    <dgm:cxn modelId="{A508784A-7BFC-4024-A5BC-1F0C22CE43ED}" srcId="{37239D9B-F619-4EE1-87A2-2E7E6D8D7558}" destId="{BD474B30-2AAE-40F7-A25C-7A3C428CAAD7}" srcOrd="2" destOrd="0" parTransId="{B970DD27-B609-424B-A5BA-7B052AA40827}" sibTransId="{38A7B673-6DD2-41C6-A688-D19488AB9024}"/>
    <dgm:cxn modelId="{2339686C-EC30-4D47-8E65-1035455FAA61}" srcId="{BD474B30-2AAE-40F7-A25C-7A3C428CAAD7}" destId="{8732B409-943A-40A9-8370-01F0681777D5}" srcOrd="2" destOrd="0" parTransId="{1C9DAB75-5059-4E53-AFBB-5AFE5B8A408A}" sibTransId="{8D988364-FAFF-4157-8FC6-EEE79FE7DD6C}"/>
    <dgm:cxn modelId="{EB9A4499-4657-4A59-88EA-46532103867C}" srcId="{BD474B30-2AAE-40F7-A25C-7A3C428CAAD7}" destId="{46A05678-6A61-40F7-B6DA-6043033ECC2B}" srcOrd="3" destOrd="0" parTransId="{838F26AA-0F27-4BD0-8ED3-AF07FD40586B}" sibTransId="{00639121-9DCA-4E47-8205-8B125EED974A}"/>
    <dgm:cxn modelId="{E09494A3-63EE-46C5-AB36-D42BB751ED9C}" type="presOf" srcId="{933C37B4-479C-48AF-910C-1B7C279710B9}" destId="{12E9001B-98CB-4C48-ACF2-4A3EA5F97FC7}" srcOrd="0" destOrd="4" presId="urn:microsoft.com/office/officeart/2005/8/layout/process1"/>
    <dgm:cxn modelId="{3AA1D5A5-A656-4031-9E25-DC97E3970F85}" type="presOf" srcId="{D6DA709E-3BB3-48BA-9024-207360536A28}" destId="{12E9001B-98CB-4C48-ACF2-4A3EA5F97FC7}" srcOrd="0" destOrd="5" presId="urn:microsoft.com/office/officeart/2005/8/layout/process1"/>
    <dgm:cxn modelId="{BFB094A9-1B35-4808-B436-063A047EFBC0}" type="presOf" srcId="{48B7EB49-25D8-4086-8C44-3B9AF0BF3B70}" destId="{12E9001B-98CB-4C48-ACF2-4A3EA5F97FC7}" srcOrd="0" destOrd="2" presId="urn:microsoft.com/office/officeart/2005/8/layout/process1"/>
    <dgm:cxn modelId="{BE70F1C4-4FB0-47ED-BAB8-4BAC342CB0BA}" type="presOf" srcId="{534868AC-4AEC-4DD4-A040-B4CBAD3FD6BD}" destId="{12E9001B-98CB-4C48-ACF2-4A3EA5F97FC7}" srcOrd="0" destOrd="1" presId="urn:microsoft.com/office/officeart/2005/8/layout/process1"/>
    <dgm:cxn modelId="{8897B6C8-F0C3-4F18-9E40-18B523911D6D}" type="presOf" srcId="{BD474B30-2AAE-40F7-A25C-7A3C428CAAD7}" destId="{12E9001B-98CB-4C48-ACF2-4A3EA5F97FC7}" srcOrd="0" destOrd="3" presId="urn:microsoft.com/office/officeart/2005/8/layout/process1"/>
    <dgm:cxn modelId="{07E2E8F3-77E5-4CD2-B070-E1AF396B95FC}" type="presOf" srcId="{9EB7F4C6-5F6E-40D7-AE43-9D73646AD135}" destId="{F4744565-1467-4CA4-AC31-75D0E5BFBB5B}" srcOrd="0" destOrd="0" presId="urn:microsoft.com/office/officeart/2005/8/layout/process1"/>
    <dgm:cxn modelId="{280D17F6-CB56-43F9-ABA1-461A8084C0B8}" srcId="{BD474B30-2AAE-40F7-A25C-7A3C428CAAD7}" destId="{933C37B4-479C-48AF-910C-1B7C279710B9}" srcOrd="0" destOrd="0" parTransId="{077B2503-9D98-46AC-A971-78DD4AF9DECF}" sibTransId="{4E782D35-CD71-4584-A852-61CE15B5271D}"/>
    <dgm:cxn modelId="{B3E878F8-AC66-47BA-A4FD-24180A4D1D81}" srcId="{37239D9B-F619-4EE1-87A2-2E7E6D8D7558}" destId="{48B7EB49-25D8-4086-8C44-3B9AF0BF3B70}" srcOrd="1" destOrd="0" parTransId="{37E1A3C9-E6DE-4B78-8938-2E486E832715}" sibTransId="{70B80931-5D5D-44C0-AAAD-AD2228C19445}"/>
    <dgm:cxn modelId="{CD4D248A-7C34-4A19-89FF-8E90AD2E6C50}"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r>
            <a:rPr lang="en-US" sz="1800" b="1"/>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dgm:t>
        <a:bodyPr/>
        <a:lstStyle/>
        <a:p>
          <a:pPr rtl="0"/>
          <a:r>
            <a:rPr lang="en-US" sz="1800" b="1"/>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D3770700-F208-43DF-8F25-39A6268F62D8}" type="presOf" srcId="{939952B5-073A-4946-B61F-AC10FAE0E43D}" destId="{69F5EBAC-CA1A-48EC-978C-358E4E371E67}" srcOrd="0" destOrd="1" presId="urn:microsoft.com/office/officeart/2005/8/layout/vList2"/>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EF1B4281-4E7B-4E35-AF7A-BB25910A5F9B}" srcId="{52DBFDC8-20A4-43A5-92B3-F77C1AA1BD70}" destId="{939952B5-073A-4946-B61F-AC10FAE0E43D}" srcOrd="1" destOrd="0" parTransId="{937BA257-B523-48C2-8D3D-AA32F3D8D8CE}" sibTransId="{31BB7D61-0E4F-4384-BBB8-B456D43FE710}"/>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dirty="0"/>
            <a:t>Informaciones sobre evaluaciones Estatales y locales</a:t>
          </a:r>
          <a:endParaRPr lang="en-US" sz="2000" b="1" dirty="0"/>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r>
            <a:rPr lang="es-MX" sz="1800" b="1"/>
            <a:t>Materia evaluada</a:t>
          </a:r>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20A9352F-88F1-40C0-82FF-938C058339ED}">
      <dgm:prSet custT="1"/>
      <dgm:spPr/>
      <dgm:t>
        <a:bodyPr/>
        <a:lstStyle/>
        <a:p>
          <a:r>
            <a:rPr lang="es-MX" sz="1800" b="1"/>
            <a:t>El propósito de la evaluación</a:t>
          </a:r>
          <a:endParaRPr lang="en-US" sz="1800" b="1"/>
        </a:p>
      </dgm:t>
    </dgm:pt>
    <dgm:pt modelId="{26830D5E-A4DD-4FDD-85DE-C852A6EF8DE6}" type="parTrans" cxnId="{62358B4D-5B6B-4CB2-B7B1-3BD515BD5ABE}">
      <dgm:prSet/>
      <dgm:spPr/>
      <dgm:t>
        <a:bodyPr/>
        <a:lstStyle/>
        <a:p>
          <a:endParaRPr lang="en-US"/>
        </a:p>
      </dgm:t>
    </dgm:pt>
    <dgm:pt modelId="{C2AB04C0-DA18-4FA1-910A-7373B7852DE0}" type="sibTrans" cxnId="{62358B4D-5B6B-4CB2-B7B1-3BD515BD5ABE}">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dirty="0"/>
            <a:t>Ser voluntario</a:t>
          </a:r>
          <a:endParaRPr lang="en-US" sz="1800" b="1" dirty="0"/>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62358B4D-5B6B-4CB2-B7B1-3BD515BD5ABE}" srcId="{A8361726-0457-4D16-8773-44679717B94C}" destId="{20A9352F-88F1-40C0-82FF-938C058339ED}" srcOrd="1" destOrd="0" parTransId="{26830D5E-A4DD-4FDD-85DE-C852A6EF8DE6}" sibTransId="{C2AB04C0-DA18-4FA1-910A-7373B7852DE0}"/>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781854F7-01E9-45F6-8A45-19122B6870FA}" type="presOf" srcId="{20A9352F-88F1-40C0-82FF-938C058339ED}" destId="{558D660B-2590-480B-A1B1-8C712A77EBE0}" srcOrd="0" destOrd="1"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Plan de Estudios de Alta Calidad</a:t>
          </a:r>
          <a:endParaRPr lang="en-US" sz="2300" b="1" kern="1200" dirty="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Participación y Aportes de la Familia</a:t>
          </a:r>
          <a:endParaRPr lang="en-US" sz="2300" b="1" kern="1200" dirty="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Encuesta Anual del Programa </a:t>
          </a:r>
          <a:r>
            <a:rPr lang="es-MX" sz="2300" b="1" kern="1200" dirty="0" err="1"/>
            <a:t>deTítulo</a:t>
          </a:r>
          <a:r>
            <a:rPr lang="es-MX" sz="2300" b="1" kern="1200" dirty="0"/>
            <a:t> I</a:t>
          </a:r>
          <a:endParaRPr lang="en-US" sz="2300" b="1" kern="1200" dirty="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Comunicación Oportuna a los Padres</a:t>
          </a:r>
          <a:endParaRPr lang="en-US" sz="2300" b="1" kern="1200" dirty="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dirty="0">
              <a:solidFill>
                <a:schemeClr val="bg1"/>
              </a:solidFill>
            </a:rPr>
            <a:t>Base de toda la Escuela​ - Los fondos solían servir a todos los estudiantes para poder incrementar los logros</a:t>
          </a:r>
          <a:endParaRPr lang="en-US" sz="3100" kern="1200" dirty="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181600" cy="310896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rtl="0">
            <a:lnSpc>
              <a:spcPct val="90000"/>
            </a:lnSpc>
            <a:spcBef>
              <a:spcPct val="0"/>
            </a:spcBef>
            <a:spcAft>
              <a:spcPct val="35000"/>
            </a:spcAft>
            <a:buNone/>
          </a:pPr>
          <a:r>
            <a:rPr lang="en-US" sz="2200" b="1" i="0" kern="1200">
              <a:solidFill>
                <a:schemeClr val="tx1"/>
              </a:solidFill>
              <a:latin typeface="+mn-lt"/>
              <a:cs typeface="Futura Medium" panose="020B0602020204020303" pitchFamily="34" charset="-79"/>
            </a:rPr>
            <a:t>Amount of Title I funds available for this year</a:t>
          </a:r>
        </a:p>
        <a:p>
          <a:pPr marL="171450" lvl="1"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$68,000 Title I budget</a:t>
          </a:r>
        </a:p>
        <a:p>
          <a:pPr marL="171450" lvl="1" indent="-171450" algn="l" defTabSz="755650" rtl="0">
            <a:lnSpc>
              <a:spcPct val="90000"/>
            </a:lnSpc>
            <a:spcBef>
              <a:spcPct val="0"/>
            </a:spcBef>
            <a:spcAft>
              <a:spcPct val="15000"/>
            </a:spcAft>
            <a:buChar char="•"/>
          </a:pPr>
          <a:endParaRPr lang="en-US" sz="1700" b="1" i="0" kern="1200" dirty="0">
            <a:solidFill>
              <a:schemeClr val="tx1"/>
            </a:solidFill>
            <a:latin typeface="+mn-lt"/>
            <a:cs typeface="Futura Medium" panose="020B0602020204020303" pitchFamily="34" charset="-79"/>
          </a:endParaRPr>
        </a:p>
        <a:p>
          <a:pPr marL="171450" lvl="1"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Title I budget consists of:</a:t>
          </a:r>
        </a:p>
        <a:p>
          <a:pPr marL="342900" lvl="2" indent="-171450" algn="l" defTabSz="755650" rtl="0">
            <a:lnSpc>
              <a:spcPct val="90000"/>
            </a:lnSpc>
            <a:spcBef>
              <a:spcPct val="0"/>
            </a:spcBef>
            <a:spcAft>
              <a:spcPct val="15000"/>
            </a:spcAft>
            <a:buChar char="•"/>
          </a:pPr>
          <a:r>
            <a:rPr lang="en-US" sz="1700" b="1" i="0" kern="1200" dirty="0" err="1">
              <a:solidFill>
                <a:schemeClr val="tx1"/>
              </a:solidFill>
              <a:latin typeface="+mn-lt"/>
              <a:cs typeface="Futura Medium" panose="020B0602020204020303" pitchFamily="34" charset="-79"/>
            </a:rPr>
            <a:t>Ipads</a:t>
          </a:r>
          <a:r>
            <a:rPr lang="en-US" sz="1700" b="1" i="0" kern="1200" dirty="0">
              <a:solidFill>
                <a:schemeClr val="tx1"/>
              </a:solidFill>
              <a:latin typeface="+mn-lt"/>
              <a:cs typeface="Futura Medium" panose="020B0602020204020303" pitchFamily="34" charset="-79"/>
            </a:rPr>
            <a:t>, technology, new copy machines, </a:t>
          </a:r>
          <a:r>
            <a:rPr lang="en-US" sz="1700" b="1" i="0" kern="1200" dirty="0" err="1">
              <a:solidFill>
                <a:schemeClr val="tx1"/>
              </a:solidFill>
              <a:latin typeface="+mn-lt"/>
              <a:cs typeface="Futura Medium" panose="020B0602020204020303" pitchFamily="34" charset="-79"/>
            </a:rPr>
            <a:t>rizo</a:t>
          </a:r>
          <a:endParaRPr lang="en-US" sz="1700" b="1" i="0" kern="1200" dirty="0">
            <a:solidFill>
              <a:schemeClr val="tx1"/>
            </a:solidFill>
            <a:latin typeface="+mn-lt"/>
            <a:cs typeface="Futura Medium" panose="020B0602020204020303" pitchFamily="34" charset="-79"/>
          </a:endParaRPr>
        </a:p>
        <a:p>
          <a:pPr marL="342900" lvl="2"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Curriculum</a:t>
          </a:r>
        </a:p>
        <a:p>
          <a:pPr marL="342900" lvl="2"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Classroom supplies</a:t>
          </a:r>
        </a:p>
        <a:p>
          <a:pPr marL="342900" lvl="2"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Casey Stengel</a:t>
          </a:r>
        </a:p>
      </dsp:txBody>
      <dsp:txXfrm>
        <a:off x="91058" y="91058"/>
        <a:ext cx="4999484" cy="2926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0" y="539703"/>
          <a:ext cx="5181600" cy="310896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MX" sz="2200" b="1" i="0" kern="1200"/>
            <a:t>Cantidad de fondos disponibles para este año</a:t>
          </a:r>
          <a:endParaRPr lang="en-US" sz="2200" b="1" kern="1200"/>
        </a:p>
        <a:p>
          <a:pPr marL="171450" lvl="1" indent="-171450" algn="l" defTabSz="755650">
            <a:lnSpc>
              <a:spcPct val="90000"/>
            </a:lnSpc>
            <a:spcBef>
              <a:spcPct val="0"/>
            </a:spcBef>
            <a:spcAft>
              <a:spcPct val="15000"/>
            </a:spcAft>
            <a:buChar char="•"/>
          </a:pPr>
          <a:r>
            <a:rPr lang="en-US" sz="1700" b="1" i="0" kern="1200" dirty="0"/>
            <a:t>$</a:t>
          </a:r>
          <a:endParaRPr lang="en-US" sz="1700" b="1" kern="1200" dirty="0"/>
        </a:p>
        <a:p>
          <a:pPr marL="171450" lvl="1" indent="-171450" algn="l" defTabSz="755650">
            <a:lnSpc>
              <a:spcPct val="90000"/>
            </a:lnSpc>
            <a:spcBef>
              <a:spcPct val="0"/>
            </a:spcBef>
            <a:spcAft>
              <a:spcPct val="15000"/>
            </a:spcAft>
            <a:buChar char="•"/>
          </a:pPr>
          <a:endParaRPr lang="en-US" sz="1700" b="1" i="0" kern="1200" dirty="0"/>
        </a:p>
        <a:p>
          <a:pPr marL="171450" lvl="1" indent="-171450" algn="l" defTabSz="755650">
            <a:lnSpc>
              <a:spcPct val="90000"/>
            </a:lnSpc>
            <a:spcBef>
              <a:spcPct val="0"/>
            </a:spcBef>
            <a:spcAft>
              <a:spcPct val="15000"/>
            </a:spcAft>
            <a:buChar char="•"/>
          </a:pPr>
          <a:r>
            <a:rPr lang="es-MX" sz="1700" b="1" i="0" kern="1200" dirty="0"/>
            <a:t>Los fondos  del Titulo I consisten en:</a:t>
          </a:r>
          <a:r>
            <a:rPr lang="en-US" sz="1700" b="1" i="0" kern="1200" dirty="0"/>
            <a:t>​</a:t>
          </a:r>
          <a:endParaRPr lang="en-US" sz="1700" b="1" kern="1200" dirty="0"/>
        </a:p>
        <a:p>
          <a:pPr marL="342900" lvl="2" indent="-171450" algn="l" defTabSz="75565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List</a:t>
          </a:r>
          <a:endParaRPr lang="en-US" sz="1700" b="1" kern="1200" dirty="0"/>
        </a:p>
        <a:p>
          <a:pPr marL="342900" lvl="2" indent="-171450" algn="l" defTabSz="75565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Examples</a:t>
          </a:r>
          <a:endParaRPr lang="en-US" sz="1700" b="1" i="0" kern="1200" dirty="0">
            <a:solidFill>
              <a:schemeClr val="tx1"/>
            </a:solidFill>
            <a:latin typeface="+mn-lt"/>
            <a:cs typeface="Futura Medium" panose="020B0602020204020303" pitchFamily="34" charset="-79"/>
          </a:endParaRPr>
        </a:p>
        <a:p>
          <a:pPr marL="342900" lvl="2" indent="-171450" algn="l" defTabSz="75565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i.e., Classroom supplies</a:t>
          </a:r>
          <a:endParaRPr lang="en-US" sz="1700" b="1" i="0" kern="1200" dirty="0">
            <a:solidFill>
              <a:schemeClr val="tx1"/>
            </a:solidFill>
            <a:latin typeface="+mn-lt"/>
            <a:cs typeface="Futura Medium" panose="020B0602020204020303" pitchFamily="34" charset="-79"/>
          </a:endParaRPr>
        </a:p>
        <a:p>
          <a:pPr marL="342900" lvl="2" indent="-171450" algn="l" defTabSz="75565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Staff, etc.</a:t>
          </a:r>
        </a:p>
      </dsp:txBody>
      <dsp:txXfrm>
        <a:off x="91058" y="630761"/>
        <a:ext cx="4999484" cy="2926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Subject matter assessed</a:t>
          </a:r>
        </a:p>
        <a:p>
          <a:pPr marL="171450" lvl="1" indent="-171450" algn="l" defTabSz="800100" rtl="0">
            <a:lnSpc>
              <a:spcPct val="90000"/>
            </a:lnSpc>
            <a:spcBef>
              <a:spcPct val="0"/>
            </a:spcBef>
            <a:spcAft>
              <a:spcPct val="20000"/>
            </a:spcAft>
            <a:buChar char="•"/>
          </a:pPr>
          <a:r>
            <a:rPr lang="en-US" sz="1800" b="1" kern="1200"/>
            <a:t>Purpose of the assessment</a:t>
          </a:r>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dirty="0"/>
            <a:t>Informaciones sobre evaluaciones Estatales y locales</a:t>
          </a:r>
          <a:endParaRPr lang="en-US" sz="2000" b="1" kern="1200" dirty="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s-MX" sz="1800" b="1" kern="1200"/>
            <a:t>Materia evaluada</a:t>
          </a:r>
          <a:endParaRPr lang="en-US" sz="1800" b="1" kern="1200"/>
        </a:p>
        <a:p>
          <a:pPr marL="171450" lvl="1" indent="-171450" algn="l" defTabSz="800100">
            <a:lnSpc>
              <a:spcPct val="90000"/>
            </a:lnSpc>
            <a:spcBef>
              <a:spcPct val="0"/>
            </a:spcBef>
            <a:spcAft>
              <a:spcPct val="20000"/>
            </a:spcAft>
            <a:buChar char="•"/>
          </a:pPr>
          <a:r>
            <a:rPr lang="es-MX" sz="1800" b="1" kern="1200"/>
            <a:t>El propósito de la evaluación</a:t>
          </a: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dirty="0"/>
            <a:t>Ser voluntario</a:t>
          </a:r>
          <a:endParaRPr lang="en-US" sz="1800" b="1" kern="1200" dirty="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8/27/2024</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8/27/2024</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dirty="0">
                <a:latin typeface="Futura"/>
                <a:cs typeface="Arial" panose="020B0604020202020204" pitchFamily="34" charset="0"/>
              </a:rPr>
              <a:t>Title I Annual Meeting</a:t>
            </a:r>
            <a:br>
              <a:rPr lang="en-US" sz="5400" b="1" dirty="0">
                <a:latin typeface="Futura"/>
                <a:cs typeface="Arial" panose="020B0604020202020204" pitchFamily="34" charset="0"/>
              </a:rPr>
            </a:br>
            <a:br>
              <a:rPr lang="en-US" sz="5400" b="1" dirty="0">
                <a:latin typeface="Futura"/>
                <a:cs typeface="Arial" panose="020B0604020202020204" pitchFamily="34" charset="0"/>
              </a:rPr>
            </a:br>
            <a:r>
              <a:rPr lang="en-US" sz="5400" b="1" dirty="0">
                <a:latin typeface="Futura"/>
                <a:cs typeface="Arial" panose="020B0604020202020204" pitchFamily="34" charset="0"/>
              </a:rPr>
              <a:t>Junta </a:t>
            </a:r>
            <a:r>
              <a:rPr lang="en-US" sz="5400" b="1">
                <a:latin typeface="Futura"/>
                <a:cs typeface="Arial" panose="020B0604020202020204" pitchFamily="34" charset="0"/>
              </a:rPr>
              <a:t>Anual</a:t>
            </a:r>
            <a:r>
              <a:rPr lang="en-US" sz="5400" b="1" dirty="0">
                <a:latin typeface="Futura"/>
                <a:cs typeface="Arial" panose="020B0604020202020204" pitchFamily="34" charset="0"/>
              </a:rPr>
              <a:t> de </a:t>
            </a:r>
            <a:r>
              <a:rPr lang="en-US" sz="5400" b="1" dirty="0" err="1">
                <a:latin typeface="Futura"/>
                <a:cs typeface="Arial" panose="020B0604020202020204" pitchFamily="34" charset="0"/>
              </a:rPr>
              <a:t>Título</a:t>
            </a:r>
            <a:r>
              <a:rPr lang="en-US" sz="5400" b="1" dirty="0">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7132335" cy="1884786"/>
          </a:xfrm>
        </p:spPr>
        <p:txBody>
          <a:bodyPr anchor="t">
            <a:normAutofit fontScale="92500" lnSpcReduction="10000"/>
          </a:bodyPr>
          <a:lstStyle/>
          <a:p>
            <a:pPr algn="l"/>
            <a:r>
              <a:rPr lang="en-US" sz="2200" dirty="0">
                <a:latin typeface="Futura Medium" panose="020B0602020204020303" pitchFamily="34" charset="-79"/>
                <a:cs typeface="Futura Medium" panose="020B0602020204020303" pitchFamily="34" charset="-79"/>
              </a:rPr>
              <a:t>What Every Family Needs to Know!</a:t>
            </a:r>
          </a:p>
          <a:p>
            <a:pPr algn="l"/>
            <a:endParaRPr lang="es-ES" sz="2200" dirty="0">
              <a:latin typeface="Futura Medium" panose="020B0602020204020303" pitchFamily="34" charset="-79"/>
              <a:cs typeface="Futura Medium" panose="020B0602020204020303"/>
            </a:endParaRPr>
          </a:p>
          <a:p>
            <a:pPr algn="l"/>
            <a:r>
              <a:rPr lang="es-ES" sz="2200" dirty="0">
                <a:latin typeface="Calibri" panose="020F0502020204030204" pitchFamily="34" charset="0"/>
                <a:cs typeface="Futura Medium" panose="020B0602020204020303"/>
              </a:rPr>
              <a:t>¡</a:t>
            </a:r>
            <a:r>
              <a:rPr lang="es-ES" sz="2200" dirty="0">
                <a:latin typeface="Futura Medium" panose="020B0602020204020303" pitchFamily="34" charset="-79"/>
                <a:cs typeface="Futura Medium" panose="020B0602020204020303"/>
              </a:rPr>
              <a:t>Lo que cada familia debe saber!​</a:t>
            </a:r>
            <a:endParaRPr lang="en-US" sz="2200" dirty="0">
              <a:latin typeface="Futura Medium" panose="020B0602020204020303" pitchFamily="34" charset="-79"/>
              <a:cs typeface="Futura Medium" panose="020B0602020204020303"/>
            </a:endParaRPr>
          </a:p>
          <a:p>
            <a:pPr algn="l"/>
            <a:endParaRPr lang="en-US" sz="2200" dirty="0">
              <a:latin typeface="Futura Medium" panose="020B0602020204020303" pitchFamily="34" charset="-79"/>
              <a:cs typeface="Futura Medium" panose="020B0602020204020303" pitchFamily="34" charset="-79"/>
            </a:endParaRPr>
          </a:p>
          <a:p>
            <a:pPr algn="l"/>
            <a:r>
              <a:rPr lang="en-US" sz="2200" dirty="0">
                <a:latin typeface="Futura Medium" panose="020B0602020204020303" pitchFamily="34" charset="-79"/>
                <a:cs typeface="Futura Medium" panose="020B0602020204020303" pitchFamily="34" charset="-79"/>
              </a:rPr>
              <a:t>Date/</a:t>
            </a:r>
            <a:r>
              <a:rPr lang="en-US" sz="2200" dirty="0" err="1">
                <a:latin typeface="Futura Medium" panose="020B0602020204020303" pitchFamily="34" charset="-79"/>
                <a:cs typeface="Futura Medium" panose="020B0602020204020303" pitchFamily="34" charset="-79"/>
              </a:rPr>
              <a:t>Fecha</a:t>
            </a:r>
            <a:r>
              <a:rPr lang="en-US" sz="2200" dirty="0">
                <a:latin typeface="Futura Medium" panose="020B0602020204020303" pitchFamily="34" charset="-79"/>
                <a:cs typeface="Futura Medium" panose="020B0602020204020303" pitchFamily="34" charset="-79"/>
              </a:rPr>
              <a:t>: August 28, 2024</a:t>
            </a: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err="1">
                <a:latin typeface="Tahoma"/>
                <a:ea typeface="Tahoma"/>
                <a:cs typeface="Tahoma"/>
              </a:rPr>
              <a:t>Sinopsis</a:t>
            </a:r>
            <a:r>
              <a:rPr lang="en-US" b="1" dirty="0">
                <a:latin typeface="Tahoma"/>
                <a:ea typeface="Tahoma"/>
                <a:cs typeface="Tahoma"/>
              </a:rPr>
              <a:t> del </a:t>
            </a:r>
            <a:r>
              <a:rPr lang="en-US" b="1" dirty="0" err="1">
                <a:latin typeface="Tahoma"/>
                <a:ea typeface="Tahoma"/>
                <a:cs typeface="Tahoma"/>
              </a:rPr>
              <a:t>Título</a:t>
            </a:r>
            <a:r>
              <a:rPr lang="en-US" b="1" dirty="0">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dirty="0">
                <a:cs typeface="Futura Medium" panose="020B0602020204020303" pitchFamily="34" charset="-79"/>
              </a:rPr>
              <a:t> Título I es un programa de subvenciones financiado por el gobierno federal que proporciona:</a:t>
            </a:r>
          </a:p>
          <a:p>
            <a:r>
              <a:rPr lang="es-ES" sz="2000" dirty="0">
                <a:cs typeface="Futura Medium"/>
              </a:rPr>
              <a:t>escuelas con apoyo académico adicional y aprendizaje para ayudar a los estudiantes a cumplir con los desafiantes estándares académicos del estado.</a:t>
            </a:r>
          </a:p>
          <a:p>
            <a:r>
              <a:rPr lang="es-ES" sz="2000" dirty="0">
                <a:cs typeface="Futura Medium"/>
              </a:rPr>
              <a:t>oportunidades para estudiantes en escuelas que tienen porcentajes más altos de niños desfavorecidos socioeconómicamente</a:t>
            </a:r>
          </a:p>
          <a:p>
            <a:r>
              <a:rPr lang="es-ES" sz="2000" dirty="0">
                <a:cs typeface="Futura Medium" panose="020B0602020204020303" pitchFamily="34" charset="-79"/>
              </a:rPr>
              <a:t>talleres y oportunidades de capacitación para padres y familias para aumentar su participación en la educación de sus hijos.</a:t>
            </a:r>
          </a:p>
          <a:p>
            <a:endParaRPr lang="en-US" sz="2000" dirty="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988392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dirty="0" err="1">
                <a:latin typeface="Tahoma" panose="020B0604030504040204" pitchFamily="34" charset="0"/>
                <a:ea typeface="Tahoma" panose="020B0604030504040204" pitchFamily="34" charset="0"/>
                <a:cs typeface="Tahoma" panose="020B0604030504040204" pitchFamily="34" charset="0"/>
              </a:rPr>
              <a:t>Requisitos</a:t>
            </a:r>
            <a:r>
              <a:rPr lang="en-US" sz="4400" b="1" dirty="0">
                <a:latin typeface="Tahoma" panose="020B0604030504040204" pitchFamily="34" charset="0"/>
                <a:ea typeface="Tahoma" panose="020B0604030504040204" pitchFamily="34" charset="0"/>
                <a:cs typeface="Tahoma" panose="020B0604030504040204" pitchFamily="34" charset="0"/>
              </a:rPr>
              <a:t> de </a:t>
            </a:r>
            <a:r>
              <a:rPr lang="en-US" sz="4400" b="1" dirty="0" err="1">
                <a:latin typeface="Tahoma" panose="020B0604030504040204" pitchFamily="34" charset="0"/>
                <a:ea typeface="Tahoma" panose="020B0604030504040204" pitchFamily="34" charset="0"/>
                <a:cs typeface="Tahoma" panose="020B0604030504040204" pitchFamily="34" charset="0"/>
              </a:rPr>
              <a:t>una</a:t>
            </a:r>
            <a:r>
              <a:rPr lang="en-US" sz="4400" b="1" dirty="0">
                <a:latin typeface="Tahoma" panose="020B0604030504040204" pitchFamily="34" charset="0"/>
                <a:ea typeface="Tahoma" panose="020B0604030504040204" pitchFamily="34" charset="0"/>
                <a:cs typeface="Tahoma" panose="020B0604030504040204" pitchFamily="34" charset="0"/>
              </a:rPr>
              <a:t> Escuela de </a:t>
            </a:r>
            <a:r>
              <a:rPr lang="en-US" sz="4400" b="1" dirty="0" err="1">
                <a:latin typeface="Tahoma" panose="020B0604030504040204" pitchFamily="34" charset="0"/>
                <a:ea typeface="Tahoma" panose="020B0604030504040204" pitchFamily="34" charset="0"/>
                <a:cs typeface="Tahoma" panose="020B0604030504040204" pitchFamily="34" charset="0"/>
              </a:rPr>
              <a:t>Título</a:t>
            </a:r>
            <a:r>
              <a:rPr lang="en-US" sz="4400" b="1" dirty="0">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3391483450"/>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234481245"/>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1857210684"/>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172200" y="1275189"/>
            <a:ext cx="6092982" cy="830997"/>
          </a:xfrm>
          <a:prstGeom prst="rect">
            <a:avLst/>
          </a:prstGeom>
          <a:noFill/>
        </p:spPr>
        <p:txBody>
          <a:bodyPr wrap="square" rtlCol="0">
            <a:spAutoFit/>
          </a:bodyPr>
          <a:lstStyle/>
          <a:p>
            <a:r>
              <a:rPr lang="en-US" sz="4800" b="1" kern="1200" err="1">
                <a:latin typeface="Tahoma" panose="020B0604030504040204" pitchFamily="34" charset="0"/>
                <a:ea typeface="Tahoma" panose="020B0604030504040204" pitchFamily="34" charset="0"/>
                <a:cs typeface="Tahoma" panose="020B0604030504040204" pitchFamily="34" charset="0"/>
              </a:rPr>
              <a:t>Fondos</a:t>
            </a:r>
            <a:r>
              <a:rPr lang="en-US" sz="4800" b="1" kern="1200">
                <a:latin typeface="Tahoma" panose="020B0604030504040204" pitchFamily="34" charset="0"/>
                <a:ea typeface="Tahoma" panose="020B0604030504040204" pitchFamily="34" charset="0"/>
                <a:cs typeface="Tahoma" panose="020B0604030504040204" pitchFamily="34" charset="0"/>
              </a:rPr>
              <a:t> de </a:t>
            </a:r>
            <a:r>
              <a:rPr lang="en-US" sz="4800" b="1" kern="1200" err="1">
                <a:latin typeface="Tahoma" panose="020B0604030504040204" pitchFamily="34" charset="0"/>
                <a:ea typeface="Tahoma" panose="020B0604030504040204" pitchFamily="34" charset="0"/>
                <a:cs typeface="Tahoma" panose="020B0604030504040204" pitchFamily="34" charset="0"/>
              </a:rPr>
              <a:t>Titulo</a:t>
            </a:r>
            <a:r>
              <a:rPr lang="en-US" sz="4800" b="1" kern="1200">
                <a:latin typeface="Tahoma" panose="020B0604030504040204" pitchFamily="34" charset="0"/>
                <a:ea typeface="Tahoma" panose="020B0604030504040204" pitchFamily="34" charset="0"/>
                <a:cs typeface="Tahoma" panose="020B0604030504040204" pitchFamily="34" charset="0"/>
              </a:rPr>
              <a:t> I</a:t>
            </a:r>
            <a:endParaRPr lang="en-US" sz="48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a:xfrm>
            <a:off x="838200" y="365125"/>
            <a:ext cx="5598814" cy="1325563"/>
          </a:xfrm>
        </p:spPr>
        <p:txBody>
          <a:bodyPr anchor="b">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Parent and Family Engagement Policy</a:t>
            </a:r>
          </a:p>
        </p:txBody>
      </p:sp>
      <p:pic>
        <p:nvPicPr>
          <p:cNvPr id="5" name="Content Placeholder 4" descr="A document with text and images&#10;&#10;Description automatically generated">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45884"/>
            <a:ext cx="4333156" cy="4310819"/>
          </a:xfrm>
        </p:spPr>
      </p:pic>
      <p:sp>
        <p:nvSpPr>
          <p:cNvPr id="16" name="TextBox 15">
            <a:extLst>
              <a:ext uri="{FF2B5EF4-FFF2-40B4-BE49-F238E27FC236}">
                <a16:creationId xmlns:a16="http://schemas.microsoft.com/office/drawing/2014/main" id="{3990C3A6-2C75-27DD-D5EA-93FCD0306238}"/>
              </a:ext>
            </a:extLst>
          </p:cNvPr>
          <p:cNvSpPr txBox="1"/>
          <p:nvPr/>
        </p:nvSpPr>
        <p:spPr>
          <a:xfrm>
            <a:off x="6437014" y="319703"/>
            <a:ext cx="5754986" cy="1569660"/>
          </a:xfrm>
          <a:prstGeom prst="rect">
            <a:avLst/>
          </a:prstGeom>
          <a:noFill/>
        </p:spPr>
        <p:txBody>
          <a:bodyPr wrap="square" rtlCol="0">
            <a:spAutoFit/>
          </a:bodyPr>
          <a:lstStyle/>
          <a:p>
            <a:r>
              <a:rPr lang="en-US" sz="3200" b="1" dirty="0" err="1">
                <a:solidFill>
                  <a:srgbClr val="000000"/>
                </a:solidFill>
                <a:latin typeface="Tahoma" panose="020B0604030504040204" pitchFamily="34" charset="0"/>
                <a:ea typeface="Tahoma" panose="020B0604030504040204" pitchFamily="34" charset="0"/>
                <a:cs typeface="Tahoma" panose="020B0604030504040204" pitchFamily="34" charset="0"/>
              </a:rPr>
              <a:t>Póliza</a:t>
            </a:r>
            <a:r>
              <a:rPr lang="en-US" sz="3200" b="1" dirty="0">
                <a:solidFill>
                  <a:srgbClr val="000000"/>
                </a:solidFill>
                <a:latin typeface="Tahoma" panose="020B0604030504040204" pitchFamily="34" charset="0"/>
                <a:ea typeface="Tahoma" panose="020B0604030504040204" pitchFamily="34" charset="0"/>
                <a:cs typeface="Tahoma" panose="020B0604030504040204" pitchFamily="34" charset="0"/>
              </a:rPr>
              <a:t> de </a:t>
            </a:r>
            <a:r>
              <a:rPr lang="en-US" sz="3200" b="1" dirty="0" err="1">
                <a:solidFill>
                  <a:srgbClr val="000000"/>
                </a:solidFill>
                <a:latin typeface="Tahoma" panose="020B0604030504040204" pitchFamily="34" charset="0"/>
                <a:ea typeface="Tahoma" panose="020B0604030504040204" pitchFamily="34" charset="0"/>
                <a:cs typeface="Tahoma" panose="020B0604030504040204" pitchFamily="34" charset="0"/>
              </a:rPr>
              <a:t>Involucramiento</a:t>
            </a:r>
            <a:r>
              <a:rPr lang="en-US" sz="3200" b="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 Padres y </a:t>
            </a:r>
            <a:r>
              <a:rPr lang="en-US" sz="3200" b="1" dirty="0">
                <a:solidFill>
                  <a:srgbClr val="000000"/>
                </a:solidFill>
                <a:latin typeface="Tahoma" panose="020B0604030504040204" pitchFamily="34" charset="0"/>
                <a:ea typeface="Tahoma" panose="020B0604030504040204" pitchFamily="34" charset="0"/>
                <a:cs typeface="Tahoma" panose="020B0604030504040204" pitchFamily="34" charset="0"/>
              </a:rPr>
              <a:t>F</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amilia </a:t>
            </a:r>
            <a:r>
              <a:rPr lang="en-US" sz="3200"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en</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dirty="0" err="1">
                <a:solidFill>
                  <a:srgbClr val="000000"/>
                </a:solidFill>
                <a:latin typeface="Tahoma" panose="020B0604030504040204" pitchFamily="34" charset="0"/>
                <a:ea typeface="Tahoma" panose="020B0604030504040204" pitchFamily="34" charset="0"/>
                <a:cs typeface="Tahoma" panose="020B0604030504040204" pitchFamily="34" charset="0"/>
              </a:rPr>
              <a:t>T</a:t>
            </a:r>
            <a:r>
              <a:rPr lang="en-US" sz="3200"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ítulo</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I</a:t>
            </a:r>
            <a:endParaRPr lang="en-US" sz="3200" b="1" dirty="0">
              <a:latin typeface="Tahoma" panose="020B0604030504040204" pitchFamily="34" charset="0"/>
              <a:ea typeface="Tahoma" panose="020B0604030504040204" pitchFamily="34" charset="0"/>
              <a:cs typeface="Tahoma" panose="020B0604030504040204" pitchFamily="34" charset="0"/>
            </a:endParaRPr>
          </a:p>
        </p:txBody>
      </p:sp>
      <p:pic>
        <p:nvPicPr>
          <p:cNvPr id="6" name="Picture 6" descr="A blue and white document with text&#10;&#10;Description automatically generated">
            <a:extLst>
              <a:ext uri="{FF2B5EF4-FFF2-40B4-BE49-F238E27FC236}">
                <a16:creationId xmlns:a16="http://schemas.microsoft.com/office/drawing/2014/main" id="{DF7E51D4-E319-8E32-C4D6-1E9F4FCADB4F}"/>
              </a:ext>
            </a:extLst>
          </p:cNvPr>
          <p:cNvPicPr>
            <a:picLocks noGrp="1" noChangeAspect="1"/>
          </p:cNvPicPr>
          <p:nvPr>
            <p:ph sz="half" idx="2"/>
          </p:nvPr>
        </p:nvPicPr>
        <p:blipFill>
          <a:blip r:embed="rId4"/>
          <a:stretch>
            <a:fillRect/>
          </a:stretch>
        </p:blipFill>
        <p:spPr>
          <a:xfrm>
            <a:off x="6620760" y="1825625"/>
            <a:ext cx="4284480" cy="4351338"/>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dirty="0">
                <a:solidFill>
                  <a:schemeClr val="tx2"/>
                </a:solidFill>
              </a:rPr>
              <a:t> </a:t>
            </a:r>
            <a:br>
              <a:rPr lang="es-MX" sz="3350" b="1" dirty="0"/>
            </a:br>
            <a:r>
              <a:rPr lang="en-US" sz="3350" b="1" dirty="0">
                <a:latin typeface="Tahoma"/>
                <a:ea typeface="Tahoma"/>
                <a:cs typeface="Tahoma"/>
              </a:rPr>
              <a:t>Parents’ Right-to-Know – School Level </a:t>
            </a:r>
            <a:br>
              <a:rPr lang="en-US" sz="3350" b="1" dirty="0">
                <a:latin typeface="Tahoma" panose="020B0604030504040204" pitchFamily="34" charset="0"/>
                <a:ea typeface="Tahoma" panose="020B0604030504040204" pitchFamily="34" charset="0"/>
                <a:cs typeface="Tahoma" panose="020B0604030504040204" pitchFamily="34" charset="0"/>
              </a:rPr>
            </a:br>
            <a:br>
              <a:rPr lang="en-US" sz="3350" b="1" dirty="0">
                <a:latin typeface="Tahoma" panose="020B0604030504040204" pitchFamily="34" charset="0"/>
                <a:ea typeface="Tahoma" panose="020B0604030504040204" pitchFamily="34" charset="0"/>
                <a:cs typeface="Tahoma" panose="020B0604030504040204" pitchFamily="34" charset="0"/>
              </a:rPr>
            </a:br>
            <a:r>
              <a:rPr lang="es-MX" sz="3350" b="1" dirty="0">
                <a:latin typeface="Tahoma"/>
                <a:ea typeface="Tahoma"/>
                <a:cs typeface="Tahoma"/>
              </a:rPr>
              <a:t>El Derecho a Saber de los Padres-Nivel Escolar</a:t>
            </a:r>
            <a:endParaRPr lang="en-US" sz="3350" b="1" dirty="0">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55393817"/>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678907739"/>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nchor="t">
            <a:spAutoFit/>
          </a:bodyPr>
          <a:lstStyle/>
          <a:p>
            <a:pPr marR="755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lang="en-US" sz="1600" dirty="0">
              <a:latin typeface="Calibri"/>
              <a:cs typeface="Calibri"/>
            </a:endParaRPr>
          </a:p>
          <a:p>
            <a:pPr>
              <a:spcBef>
                <a:spcPts val="7"/>
              </a:spcBef>
            </a:pPr>
            <a:endParaRPr sz="2400">
              <a:latin typeface="Calibri"/>
              <a:cs typeface="Calibri"/>
            </a:endParaRPr>
          </a:p>
          <a:p>
            <a:pPr marL="8255" marR="45085">
              <a:lnSpc>
                <a:spcPct val="101699"/>
              </a:lnSpc>
              <a:spcBef>
                <a:spcPts val="4"/>
              </a:spcBef>
            </a:pPr>
            <a:r>
              <a:rPr sz="1200" dirty="0">
                <a:latin typeface="Calibri"/>
                <a:cs typeface="Calibri"/>
              </a:rPr>
              <a:t>The</a:t>
            </a:r>
            <a:r>
              <a:rPr sz="1200" spc="-11" dirty="0">
                <a:latin typeface="Calibri"/>
                <a:cs typeface="Calibri"/>
              </a:rPr>
              <a:t> </a:t>
            </a:r>
            <a:r>
              <a:rPr sz="1200" dirty="0">
                <a:latin typeface="Calibri"/>
                <a:cs typeface="Calibri"/>
              </a:rPr>
              <a:t>Washoe</a:t>
            </a:r>
            <a:r>
              <a:rPr sz="1200" spc="-7" dirty="0">
                <a:latin typeface="Calibri"/>
                <a:cs typeface="Calibri"/>
              </a:rPr>
              <a:t> County</a:t>
            </a:r>
            <a:r>
              <a:rPr sz="1200" spc="-17" dirty="0">
                <a:latin typeface="Calibri"/>
                <a:cs typeface="Calibri"/>
              </a:rPr>
              <a:t> </a:t>
            </a:r>
            <a:r>
              <a:rPr sz="1200" dirty="0">
                <a:latin typeface="Calibri"/>
                <a:cs typeface="Calibri"/>
              </a:rPr>
              <a:t>School</a:t>
            </a:r>
            <a:r>
              <a:rPr sz="1200" spc="153" dirty="0">
                <a:latin typeface="Calibri"/>
                <a:cs typeface="Calibri"/>
              </a:rPr>
              <a:t> </a:t>
            </a:r>
            <a:r>
              <a:rPr sz="1200" dirty="0">
                <a:latin typeface="Calibri"/>
                <a:cs typeface="Calibri"/>
              </a:rPr>
              <a:t>District</a:t>
            </a:r>
            <a:r>
              <a:rPr sz="1200" spc="153" dirty="0">
                <a:latin typeface="Calibri"/>
                <a:cs typeface="Calibri"/>
              </a:rPr>
              <a:t> </a:t>
            </a:r>
            <a:r>
              <a:rPr sz="1200" dirty="0">
                <a:latin typeface="Calibri"/>
                <a:cs typeface="Calibri"/>
              </a:rPr>
              <a:t>is</a:t>
            </a:r>
            <a:r>
              <a:rPr sz="1200" spc="-11" dirty="0">
                <a:latin typeface="Calibri"/>
                <a:cs typeface="Calibri"/>
              </a:rPr>
              <a:t> </a:t>
            </a:r>
            <a:r>
              <a:rPr sz="1200" dirty="0">
                <a:latin typeface="Calibri"/>
                <a:cs typeface="Calibri"/>
              </a:rPr>
              <a:t>committed</a:t>
            </a:r>
            <a:r>
              <a:rPr sz="1200" spc="150" dirty="0">
                <a:latin typeface="Calibri"/>
                <a:cs typeface="Calibri"/>
              </a:rPr>
              <a:t> </a:t>
            </a:r>
            <a:r>
              <a:rPr sz="1200" dirty="0">
                <a:latin typeface="Calibri"/>
                <a:cs typeface="Calibri"/>
              </a:rPr>
              <a:t>to</a:t>
            </a:r>
            <a:r>
              <a:rPr sz="1200" spc="-7" dirty="0">
                <a:latin typeface="Calibri"/>
                <a:cs typeface="Calibri"/>
              </a:rPr>
              <a:t> </a:t>
            </a:r>
            <a:r>
              <a:rPr sz="1200" dirty="0">
                <a:latin typeface="Calibri"/>
                <a:cs typeface="Calibri"/>
              </a:rPr>
              <a:t>following</a:t>
            </a:r>
            <a:r>
              <a:rPr sz="1200" spc="150" dirty="0">
                <a:latin typeface="Calibri"/>
                <a:cs typeface="Calibri"/>
              </a:rPr>
              <a:t> </a:t>
            </a:r>
            <a:r>
              <a:rPr sz="1200" dirty="0">
                <a:latin typeface="Calibri"/>
                <a:cs typeface="Calibri"/>
              </a:rPr>
              <a:t>all</a:t>
            </a:r>
            <a:r>
              <a:rPr sz="1200" spc="146" dirty="0">
                <a:latin typeface="Calibri"/>
                <a:cs typeface="Calibri"/>
              </a:rPr>
              <a:t> </a:t>
            </a:r>
            <a:r>
              <a:rPr sz="1200" spc="-7" dirty="0">
                <a:latin typeface="Calibri"/>
                <a:cs typeface="Calibri"/>
              </a:rPr>
              <a:t>guidelines </a:t>
            </a:r>
            <a:r>
              <a:rPr sz="1200" dirty="0">
                <a:latin typeface="Calibri"/>
                <a:cs typeface="Calibri"/>
              </a:rPr>
              <a:t>as</a:t>
            </a:r>
            <a:r>
              <a:rPr sz="1200" spc="-7" dirty="0">
                <a:latin typeface="Calibri"/>
                <a:cs typeface="Calibri"/>
              </a:rPr>
              <a:t> established</a:t>
            </a:r>
            <a:r>
              <a:rPr sz="1200" spc="-13" dirty="0">
                <a:latin typeface="Calibri"/>
                <a:cs typeface="Calibri"/>
              </a:rPr>
              <a:t> </a:t>
            </a:r>
            <a:r>
              <a:rPr sz="1200" dirty="0">
                <a:latin typeface="Calibri"/>
                <a:cs typeface="Calibri"/>
              </a:rPr>
              <a:t>under</a:t>
            </a:r>
            <a:r>
              <a:rPr lang="en-US" sz="1200" spc="153" dirty="0">
                <a:latin typeface="Calibri"/>
                <a:cs typeface="Calibri"/>
              </a:rPr>
              <a:t> </a:t>
            </a:r>
            <a:r>
              <a:rPr sz="1200" spc="-17" dirty="0">
                <a:latin typeface="Calibri"/>
                <a:cs typeface="Calibri"/>
              </a:rPr>
              <a:t>the</a:t>
            </a:r>
            <a:r>
              <a:rPr lang="en-US" sz="1200" spc="-17" dirty="0">
                <a:latin typeface="Calibri"/>
                <a:cs typeface="Calibri"/>
              </a:rPr>
              <a:t> </a:t>
            </a:r>
            <a:r>
              <a:rPr sz="1200" dirty="0">
                <a:latin typeface="Calibri"/>
                <a:cs typeface="Calibri"/>
              </a:rPr>
              <a:t>Every</a:t>
            </a:r>
            <a:r>
              <a:rPr sz="1200" spc="-20" dirty="0">
                <a:latin typeface="Calibri"/>
                <a:cs typeface="Calibri"/>
              </a:rPr>
              <a:t> </a:t>
            </a:r>
            <a:r>
              <a:rPr sz="1200" spc="-7" dirty="0">
                <a:latin typeface="Calibri"/>
                <a:cs typeface="Calibri"/>
              </a:rPr>
              <a:t>Student Succeeds</a:t>
            </a:r>
            <a:r>
              <a:rPr sz="1200" spc="-13" dirty="0">
                <a:latin typeface="Calibri"/>
                <a:cs typeface="Calibri"/>
              </a:rPr>
              <a:t> </a:t>
            </a:r>
            <a:r>
              <a:rPr sz="1200" dirty="0">
                <a:latin typeface="Calibri"/>
                <a:cs typeface="Calibri"/>
              </a:rPr>
              <a:t>Act,</a:t>
            </a:r>
            <a:r>
              <a:rPr sz="1200" spc="-20" dirty="0">
                <a:latin typeface="Calibri"/>
                <a:cs typeface="Calibri"/>
              </a:rPr>
              <a:t> </a:t>
            </a:r>
            <a:r>
              <a:rPr sz="1200" spc="-7" dirty="0">
                <a:latin typeface="Calibri"/>
                <a:cs typeface="Calibri"/>
              </a:rPr>
              <a:t>which</a:t>
            </a:r>
            <a:r>
              <a:rPr sz="1200" spc="-24" dirty="0">
                <a:latin typeface="Calibri"/>
                <a:cs typeface="Calibri"/>
              </a:rPr>
              <a:t> </a:t>
            </a:r>
            <a:r>
              <a:rPr sz="1200" dirty="0">
                <a:latin typeface="Calibri"/>
                <a:cs typeface="Calibri"/>
              </a:rPr>
              <a:t>is</a:t>
            </a:r>
            <a:r>
              <a:rPr sz="1200" spc="-17"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effect</a:t>
            </a:r>
            <a:r>
              <a:rPr sz="1200" spc="-24" dirty="0">
                <a:latin typeface="Calibri"/>
                <a:cs typeface="Calibri"/>
              </a:rPr>
              <a:t> </a:t>
            </a:r>
            <a:r>
              <a:rPr sz="1200" spc="-7" dirty="0">
                <a:latin typeface="Calibri"/>
                <a:cs typeface="Calibri"/>
              </a:rPr>
              <a:t>during</a:t>
            </a:r>
            <a:r>
              <a:rPr sz="1200" spc="-20" dirty="0">
                <a:latin typeface="Calibri"/>
                <a:cs typeface="Calibri"/>
              </a:rPr>
              <a:t> </a:t>
            </a:r>
            <a:r>
              <a:rPr sz="1200" dirty="0">
                <a:latin typeface="Calibri"/>
                <a:cs typeface="Calibri"/>
              </a:rPr>
              <a:t>the</a:t>
            </a:r>
            <a:r>
              <a:rPr sz="1200" spc="-4" dirty="0">
                <a:latin typeface="Calibri"/>
                <a:cs typeface="Calibri"/>
              </a:rPr>
              <a:t> </a:t>
            </a:r>
            <a:r>
              <a:rPr lang="en-US" sz="1200" spc="-13" dirty="0">
                <a:latin typeface="Calibri"/>
                <a:cs typeface="Calibri"/>
              </a:rPr>
              <a:t>2024-</a:t>
            </a:r>
            <a:r>
              <a:rPr lang="en-US" sz="1200" dirty="0">
                <a:latin typeface="Calibri"/>
                <a:cs typeface="Calibri"/>
              </a:rPr>
              <a:t>25</a:t>
            </a:r>
            <a:r>
              <a:rPr sz="1200" spc="-27" dirty="0">
                <a:latin typeface="Calibri"/>
                <a:cs typeface="Calibri"/>
              </a:rPr>
              <a:t> </a:t>
            </a:r>
            <a:r>
              <a:rPr sz="1200" dirty="0">
                <a:latin typeface="Calibri"/>
                <a:cs typeface="Calibri"/>
              </a:rPr>
              <a:t>school</a:t>
            </a:r>
            <a:r>
              <a:rPr sz="1200" spc="-13" dirty="0">
                <a:latin typeface="Calibri"/>
                <a:cs typeface="Calibri"/>
              </a:rPr>
              <a:t> </a:t>
            </a:r>
            <a:r>
              <a:rPr sz="1200" spc="-7" dirty="0">
                <a:latin typeface="Calibri"/>
                <a:cs typeface="Calibri"/>
              </a:rPr>
              <a:t>year.</a:t>
            </a:r>
            <a:endParaRPr sz="1200" dirty="0">
              <a:latin typeface="Calibri"/>
              <a:cs typeface="Calibri"/>
            </a:endParaRPr>
          </a:p>
          <a:p>
            <a:pPr>
              <a:spcBef>
                <a:spcPts val="13"/>
              </a:spcBef>
            </a:pPr>
            <a:endParaRPr sz="1200">
              <a:latin typeface="Calibri"/>
              <a:cs typeface="Calibri"/>
            </a:endParaRPr>
          </a:p>
          <a:p>
            <a:pPr marL="32385"/>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cs typeface="Calibri"/>
            </a:endParaRPr>
          </a:p>
          <a:p>
            <a:pPr>
              <a:spcBef>
                <a:spcPts val="31"/>
              </a:spcBef>
            </a:pPr>
            <a:endParaRPr sz="1400">
              <a:latin typeface="Calibri"/>
              <a:cs typeface="Calibri"/>
            </a:endParaRPr>
          </a:p>
          <a:p>
            <a:pPr marL="184150" marR="734695" indent="-156210">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cs typeface="Calibri"/>
            </a:endParaRPr>
          </a:p>
          <a:p>
            <a:pPr>
              <a:spcBef>
                <a:spcPts val="27"/>
              </a:spcBef>
              <a:buFont typeface="Symbol"/>
              <a:buChar char=""/>
            </a:pPr>
            <a:endParaRPr sz="1200">
              <a:latin typeface="Calibri"/>
              <a:cs typeface="Calibri"/>
            </a:endParaRPr>
          </a:p>
          <a:p>
            <a:pPr marL="184150" marR="456565" indent="-156210">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cs typeface="Calibri"/>
            </a:endParaRPr>
          </a:p>
          <a:p>
            <a:pPr>
              <a:spcBef>
                <a:spcPts val="7"/>
              </a:spcBef>
              <a:buFont typeface="Symbol"/>
              <a:buChar char=""/>
            </a:pPr>
            <a:endParaRPr sz="1200">
              <a:latin typeface="Calibri"/>
              <a:cs typeface="Calibri"/>
            </a:endParaRPr>
          </a:p>
          <a:p>
            <a:pPr marL="184150" marR="589915" indent="-156210">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err="1">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cs typeface="Calibri"/>
            </a:endParaRPr>
          </a:p>
          <a:p>
            <a:pPr>
              <a:spcBef>
                <a:spcPts val="17"/>
              </a:spcBef>
              <a:buFont typeface="Symbol"/>
              <a:buChar char=""/>
            </a:pPr>
            <a:endParaRPr sz="1400">
              <a:latin typeface="Calibri"/>
              <a:cs typeface="Calibri"/>
            </a:endParaRPr>
          </a:p>
          <a:p>
            <a:pPr marL="192405" marR="580390" indent="-164465">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cs typeface="Calibri"/>
            </a:endParaRPr>
          </a:p>
          <a:p>
            <a:pPr>
              <a:spcBef>
                <a:spcPts val="7"/>
              </a:spcBef>
              <a:buFont typeface="Symbol"/>
              <a:buChar char=""/>
            </a:pPr>
            <a:endParaRPr sz="1400">
              <a:latin typeface="Calibri"/>
              <a:cs typeface="Calibri"/>
            </a:endParaRPr>
          </a:p>
          <a:p>
            <a:pPr marL="184150" marR="553085" indent="-156210">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cs typeface="Calibri"/>
            </a:endParaRPr>
          </a:p>
          <a:p>
            <a:pPr>
              <a:spcBef>
                <a:spcPts val="37"/>
              </a:spcBef>
              <a:buFont typeface="Symbol"/>
              <a:buChar char=""/>
            </a:pPr>
            <a:endParaRPr sz="1200">
              <a:latin typeface="Calibri"/>
              <a:cs typeface="Calibri"/>
            </a:endParaRPr>
          </a:p>
          <a:p>
            <a:pPr marL="184150" marR="607060" indent="-156210">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cs typeface="Calibri"/>
            </a:endParaRPr>
          </a:p>
          <a:p>
            <a:pPr>
              <a:lnSpc>
                <a:spcPct val="100000"/>
              </a:lnSpc>
            </a:pPr>
            <a:endParaRPr sz="1200">
              <a:latin typeface="Calibri"/>
              <a:cs typeface="Calibri"/>
            </a:endParaRPr>
          </a:p>
          <a:p>
            <a:pPr>
              <a:spcBef>
                <a:spcPts val="7"/>
              </a:spcBef>
            </a:pPr>
            <a:endParaRPr sz="1200">
              <a:latin typeface="Calibri"/>
              <a:cs typeface="Calibri"/>
            </a:endParaRPr>
          </a:p>
          <a:p>
            <a:pPr marL="29845" marR="3175">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nchor="t">
            <a:spAutoFit/>
          </a:bodyPr>
          <a:lstStyle/>
          <a:p>
            <a:pPr>
              <a:lnSpc>
                <a:spcPct val="100000"/>
              </a:lnSpc>
            </a:pPr>
            <a:endParaRPr sz="800" dirty="0">
              <a:latin typeface="Calibri"/>
              <a:cs typeface="Calibri"/>
            </a:endParaRPr>
          </a:p>
          <a:p>
            <a:pPr marL="228600"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dirty="0">
              <a:latin typeface="Calibri"/>
              <a:cs typeface="Calibri"/>
            </a:endParaRPr>
          </a:p>
          <a:p>
            <a:pPr>
              <a:lnSpc>
                <a:spcPct val="100000"/>
              </a:lnSpc>
            </a:pPr>
            <a:endParaRPr sz="1600" dirty="0">
              <a:latin typeface="Calibri"/>
              <a:cs typeface="Calibri"/>
            </a:endParaRPr>
          </a:p>
          <a:p>
            <a:pPr marL="8255" marR="636270">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err="1">
                <a:latin typeface="Calibri"/>
                <a:cs typeface="Calibri"/>
              </a:rPr>
              <a:t>está</a:t>
            </a:r>
            <a:r>
              <a:rPr sz="1200" spc="-24" dirty="0">
                <a:latin typeface="Calibri"/>
                <a:cs typeface="Calibri"/>
              </a:rPr>
              <a:t> </a:t>
            </a:r>
            <a:r>
              <a:rPr sz="1200" dirty="0" err="1">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pautas</a:t>
            </a:r>
            <a:r>
              <a:rPr sz="1200" spc="-7" dirty="0">
                <a:latin typeface="Calibri"/>
                <a:cs typeface="Calibri"/>
              </a:rPr>
              <a:t> </a:t>
            </a:r>
            <a:r>
              <a:rPr sz="1200" spc="-7" dirty="0" err="1">
                <a:latin typeface="Calibri"/>
                <a:cs typeface="Calibri"/>
              </a:rPr>
              <a:t>establecidas</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err="1">
                <a:latin typeface="Calibri"/>
                <a:cs typeface="Calibri"/>
              </a:rPr>
              <a:t>Estudiante</a:t>
            </a:r>
            <a:r>
              <a:rPr sz="1200" spc="-4" dirty="0">
                <a:latin typeface="Calibri"/>
                <a:cs typeface="Calibri"/>
              </a:rPr>
              <a:t> </a:t>
            </a:r>
            <a:r>
              <a:rPr sz="1200" dirty="0" err="1">
                <a:latin typeface="Calibri"/>
                <a:cs typeface="Calibri"/>
              </a:rPr>
              <a:t>Triunfa</a:t>
            </a:r>
            <a:r>
              <a:rPr sz="1200" dirty="0">
                <a:latin typeface="Calibri"/>
                <a:cs typeface="Calibri"/>
              </a:rPr>
              <a:t>,</a:t>
            </a:r>
            <a:r>
              <a:rPr sz="1200" spc="-7" dirty="0">
                <a:latin typeface="Calibri"/>
                <a:cs typeface="Calibri"/>
              </a:rPr>
              <a:t> </a:t>
            </a:r>
            <a:r>
              <a:rPr sz="1200" dirty="0">
                <a:latin typeface="Calibri"/>
                <a:cs typeface="Calibri"/>
              </a:rPr>
              <a:t>la</a:t>
            </a:r>
            <a:r>
              <a:rPr sz="1200" spc="-7" dirty="0">
                <a:latin typeface="Calibri"/>
                <a:cs typeface="Calibri"/>
              </a:rPr>
              <a:t> </a:t>
            </a:r>
            <a:r>
              <a:rPr sz="1200" dirty="0" err="1">
                <a:latin typeface="Calibri"/>
                <a:cs typeface="Calibri"/>
              </a:rPr>
              <a:t>cual</a:t>
            </a:r>
            <a:r>
              <a:rPr sz="1200" spc="-11" dirty="0">
                <a:latin typeface="Calibri"/>
                <a:cs typeface="Calibri"/>
              </a:rPr>
              <a:t> </a:t>
            </a:r>
            <a:r>
              <a:rPr sz="1200" dirty="0" err="1">
                <a:latin typeface="Calibri"/>
                <a:cs typeface="Calibri"/>
              </a:rPr>
              <a:t>está</a:t>
            </a:r>
            <a:r>
              <a:rPr sz="1200" spc="-17" dirty="0">
                <a:latin typeface="Calibri"/>
                <a:cs typeface="Calibri"/>
              </a:rPr>
              <a:t> </a:t>
            </a:r>
            <a:r>
              <a:rPr sz="1200" dirty="0" err="1">
                <a:latin typeface="Calibri"/>
                <a:cs typeface="Calibri"/>
              </a:rPr>
              <a:t>vigente</a:t>
            </a:r>
            <a:r>
              <a:rPr sz="1200" dirty="0">
                <a:latin typeface="Calibri"/>
                <a:cs typeface="Calibri"/>
              </a:rPr>
              <a:t> </a:t>
            </a:r>
            <a:r>
              <a:rPr sz="1200" dirty="0" err="1">
                <a:latin typeface="Calibri"/>
                <a:cs typeface="Calibri"/>
              </a:rPr>
              <a:t>durante</a:t>
            </a:r>
            <a:r>
              <a:rPr sz="1200" spc="-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a:t>
            </a:r>
            <a:r>
              <a:rPr lang="en-US" sz="1200" spc="-7" dirty="0">
                <a:latin typeface="Calibri"/>
                <a:cs typeface="Calibri"/>
              </a:rPr>
              <a:t>2024-2025</a:t>
            </a:r>
            <a:r>
              <a:rPr sz="1200" spc="-7" dirty="0">
                <a:latin typeface="Calibri"/>
                <a:cs typeface="Calibri"/>
              </a:rPr>
              <a:t>.</a:t>
            </a:r>
            <a:endParaRPr sz="1200" dirty="0">
              <a:latin typeface="Calibri"/>
              <a:cs typeface="Calibri"/>
            </a:endParaRPr>
          </a:p>
          <a:p>
            <a:pPr>
              <a:spcBef>
                <a:spcPts val="17"/>
              </a:spcBef>
            </a:pPr>
            <a:endParaRPr sz="1200" dirty="0">
              <a:latin typeface="Calibri"/>
              <a:cs typeface="Calibri"/>
            </a:endParaRPr>
          </a:p>
          <a:p>
            <a:pPr marR="3530600" algn="r"/>
            <a:r>
              <a:rPr sz="1200" dirty="0" err="1">
                <a:latin typeface="Calibri"/>
                <a:cs typeface="Calibri"/>
              </a:rPr>
              <a:t>Usted</a:t>
            </a:r>
            <a:r>
              <a:rPr sz="1200" spc="-13" dirty="0">
                <a:latin typeface="Calibri"/>
                <a:cs typeface="Calibri"/>
              </a:rPr>
              <a:t> </a:t>
            </a:r>
            <a:r>
              <a:rPr sz="1200" dirty="0" err="1">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dirty="0">
              <a:latin typeface="Calibri"/>
              <a:cs typeface="Calibri"/>
            </a:endParaRPr>
          </a:p>
          <a:p>
            <a:pPr>
              <a:spcBef>
                <a:spcPts val="17"/>
              </a:spcBef>
            </a:pPr>
            <a:endParaRPr sz="1200" dirty="0">
              <a:latin typeface="Calibri"/>
              <a:cs typeface="Calibri"/>
            </a:endParaRPr>
          </a:p>
          <a:p>
            <a:pPr marL="320040" indent="-156210">
              <a:buChar char="•"/>
              <a:tabLst>
                <a:tab pos="320376" algn="l"/>
                <a:tab pos="320808" algn="l"/>
              </a:tabLst>
            </a:pPr>
            <a:r>
              <a:rPr sz="1200" dirty="0" err="1">
                <a:latin typeface="Calibri"/>
                <a:cs typeface="Calibri"/>
              </a:rPr>
              <a:t>Conocer</a:t>
            </a:r>
            <a:r>
              <a:rPr sz="1200" spc="-13" dirty="0">
                <a:latin typeface="Calibri"/>
                <a:cs typeface="Calibri"/>
              </a:rPr>
              <a:t> </a:t>
            </a:r>
            <a:r>
              <a:rPr sz="1200" dirty="0" err="1">
                <a:latin typeface="Calibri"/>
                <a:cs typeface="Calibri"/>
              </a:rPr>
              <a:t>el</a:t>
            </a:r>
            <a:r>
              <a:rPr sz="1200" spc="-13" dirty="0">
                <a:latin typeface="Calibri"/>
                <a:cs typeface="Calibri"/>
              </a:rPr>
              <a:t> </a:t>
            </a:r>
            <a:r>
              <a:rPr sz="1200" dirty="0" err="1">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cada</a:t>
            </a:r>
            <a:r>
              <a:rPr sz="1200" dirty="0">
                <a:latin typeface="Calibri"/>
                <a:cs typeface="Calibri"/>
              </a:rPr>
              <a:t> </a:t>
            </a:r>
            <a:r>
              <a:rPr sz="1200" dirty="0" err="1">
                <a:latin typeface="Calibri"/>
                <a:cs typeface="Calibri"/>
              </a:rPr>
              <a:t>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err="1">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err="1">
                <a:latin typeface="Calibri"/>
                <a:cs typeface="Calibri"/>
              </a:rPr>
              <a:t>estado</a:t>
            </a:r>
            <a:r>
              <a:rPr sz="1200" spc="-4" dirty="0">
                <a:latin typeface="Calibri"/>
                <a:cs typeface="Calibri"/>
              </a:rPr>
              <a:t> </a:t>
            </a:r>
            <a:r>
              <a:rPr sz="1200" spc="-7" dirty="0" err="1">
                <a:latin typeface="Calibri"/>
                <a:cs typeface="Calibri"/>
              </a:rPr>
              <a:t>académico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175" indent="-156210">
              <a:lnSpc>
                <a:spcPct val="101699"/>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err="1">
                <a:latin typeface="Calibri"/>
                <a:cs typeface="Calibri"/>
              </a:rPr>
              <a:t>calificaciones</a:t>
            </a:r>
            <a:r>
              <a:rPr sz="1200" spc="-7" dirty="0">
                <a:latin typeface="Calibri"/>
                <a:cs typeface="Calibri"/>
              </a:rPr>
              <a:t> </a:t>
            </a:r>
            <a:r>
              <a:rPr sz="1200" dirty="0" err="1">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su</a:t>
            </a:r>
            <a:r>
              <a:rPr sz="1200" spc="-17" dirty="0">
                <a:latin typeface="Calibri"/>
                <a:cs typeface="Calibri"/>
              </a:rPr>
              <a:t> </a:t>
            </a:r>
            <a:r>
              <a:rPr sz="1200" dirty="0" err="1">
                <a:latin typeface="Calibri"/>
                <a:cs typeface="Calibri"/>
              </a:rPr>
              <a:t>hijo</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salón</a:t>
            </a:r>
            <a:r>
              <a:rPr sz="1200" spc="-13" dirty="0">
                <a:latin typeface="Calibri"/>
                <a:cs typeface="Calibri"/>
              </a:rPr>
              <a:t> </a:t>
            </a:r>
            <a:r>
              <a:rPr sz="1200" spc="-17" dirty="0">
                <a:latin typeface="Calibri"/>
                <a:cs typeface="Calibri"/>
              </a:rPr>
              <a:t>de </a:t>
            </a:r>
            <a:r>
              <a:rPr sz="1200" dirty="0" err="1">
                <a:latin typeface="Calibri"/>
                <a:cs typeface="Calibri"/>
              </a:rPr>
              <a:t>clases</a:t>
            </a:r>
            <a:r>
              <a:rPr sz="1200" dirty="0">
                <a:latin typeface="Calibri"/>
                <a:cs typeface="Calibri"/>
              </a:rPr>
              <a:t>,</a:t>
            </a:r>
            <a:r>
              <a:rPr sz="1200" spc="-20" dirty="0">
                <a:latin typeface="Calibri"/>
                <a:cs typeface="Calibri"/>
              </a:rPr>
              <a:t> </a:t>
            </a:r>
            <a:r>
              <a:rPr sz="1200" dirty="0">
                <a:latin typeface="Calibri"/>
                <a:cs typeface="Calibri"/>
              </a:rPr>
              <a:t>las</a:t>
            </a:r>
            <a:r>
              <a:rPr sz="1200" spc="-13" dirty="0">
                <a:latin typeface="Calibri"/>
                <a:cs typeface="Calibri"/>
              </a:rPr>
              <a:t> </a:t>
            </a:r>
            <a:r>
              <a:rPr sz="1200" dirty="0" err="1">
                <a:latin typeface="Calibri"/>
                <a:cs typeface="Calibri"/>
              </a:rPr>
              <a:t>cuales</a:t>
            </a:r>
            <a:r>
              <a:rPr sz="1200" spc="-11"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incluir</a:t>
            </a:r>
            <a:r>
              <a:rPr sz="1200" spc="-13" dirty="0">
                <a:latin typeface="Calibri"/>
                <a:cs typeface="Calibri"/>
              </a:rPr>
              <a:t> </a:t>
            </a:r>
            <a:r>
              <a:rPr sz="1200" dirty="0" err="1">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licenciatura</a:t>
            </a:r>
            <a:r>
              <a:rPr sz="1200" spc="-11" dirty="0">
                <a:latin typeface="Calibri"/>
                <a:cs typeface="Calibri"/>
              </a:rPr>
              <a:t> </a:t>
            </a:r>
            <a:r>
              <a:rPr sz="1200" dirty="0" err="1">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err="1">
                <a:latin typeface="Calibri"/>
                <a:cs typeface="Calibri"/>
              </a:rPr>
              <a:t>los</a:t>
            </a:r>
            <a:r>
              <a:rPr sz="1200" spc="-11" dirty="0">
                <a:latin typeface="Calibri"/>
                <a:cs typeface="Calibri"/>
              </a:rPr>
              <a:t> </a:t>
            </a:r>
            <a:r>
              <a:rPr sz="1200" dirty="0" err="1">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err="1">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áreas</a:t>
            </a:r>
            <a:r>
              <a:rPr sz="1200" spc="-11" dirty="0">
                <a:latin typeface="Calibri"/>
                <a:cs typeface="Calibri"/>
              </a:rPr>
              <a:t> </a:t>
            </a:r>
            <a:r>
              <a:rPr sz="1200" dirty="0" err="1">
                <a:latin typeface="Calibri"/>
                <a:cs typeface="Calibri"/>
              </a:rPr>
              <a:t>temáticas</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err="1">
                <a:latin typeface="Calibri"/>
                <a:cs typeface="Calibri"/>
              </a:rPr>
              <a:t>proporciona</a:t>
            </a:r>
            <a:r>
              <a:rPr sz="1200" spc="-13" dirty="0">
                <a:latin typeface="Calibri"/>
                <a:cs typeface="Calibri"/>
              </a:rPr>
              <a:t> </a:t>
            </a:r>
            <a:r>
              <a:rPr sz="1200" dirty="0" err="1">
                <a:latin typeface="Calibri"/>
                <a:cs typeface="Calibri"/>
              </a:rPr>
              <a:t>instrucción</a:t>
            </a:r>
            <a:r>
              <a:rPr sz="1200" dirty="0">
                <a:latin typeface="Calibri"/>
                <a:cs typeface="Calibri"/>
              </a:rPr>
              <a:t>.</a:t>
            </a:r>
            <a:r>
              <a:rPr sz="1200" spc="-13" dirty="0">
                <a:latin typeface="Calibri"/>
                <a:cs typeface="Calibri"/>
              </a:rPr>
              <a:t> </a:t>
            </a:r>
            <a:r>
              <a:rPr sz="1200" dirty="0">
                <a:latin typeface="Calibri"/>
                <a:cs typeface="Calibri"/>
              </a:rPr>
              <a:t>Esto</a:t>
            </a:r>
            <a:r>
              <a:rPr sz="1200" spc="-7" dirty="0">
                <a:latin typeface="Calibri"/>
                <a:cs typeface="Calibri"/>
              </a:rPr>
              <a:t> </a:t>
            </a:r>
            <a:r>
              <a:rPr sz="1200" spc="-7" dirty="0" err="1">
                <a:latin typeface="Calibri"/>
                <a:cs typeface="Calibri"/>
              </a:rPr>
              <a:t>incluye</a:t>
            </a:r>
            <a:r>
              <a:rPr sz="1200" spc="-7"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enseñanza</a:t>
            </a:r>
            <a:r>
              <a:rPr sz="1200" spc="-7"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err="1">
                <a:latin typeface="Calibri"/>
                <a:cs typeface="Calibri"/>
              </a:rPr>
              <a:t>otro</a:t>
            </a:r>
            <a:r>
              <a:rPr sz="1200" spc="-11" dirty="0">
                <a:latin typeface="Calibri"/>
                <a:cs typeface="Calibri"/>
              </a:rPr>
              <a:t> </a:t>
            </a:r>
            <a:r>
              <a:rPr sz="1200" dirty="0" err="1">
                <a:latin typeface="Calibri"/>
                <a:cs typeface="Calibri"/>
              </a:rPr>
              <a:t>estado</a:t>
            </a:r>
            <a:r>
              <a:rPr sz="1200" dirty="0">
                <a:latin typeface="Calibri"/>
                <a:cs typeface="Calibri"/>
              </a:rPr>
              <a:t>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está</a:t>
            </a:r>
            <a:r>
              <a:rPr sz="1200" spc="-13" dirty="0">
                <a:latin typeface="Calibri"/>
                <a:cs typeface="Calibri"/>
              </a:rPr>
              <a:t> </a:t>
            </a:r>
            <a:r>
              <a:rPr sz="1200" dirty="0" err="1">
                <a:latin typeface="Calibri"/>
                <a:cs typeface="Calibri"/>
              </a:rPr>
              <a:t>enseñando</a:t>
            </a:r>
            <a:r>
              <a:rPr sz="1200" spc="-4" dirty="0">
                <a:latin typeface="Calibri"/>
                <a:cs typeface="Calibri"/>
              </a:rPr>
              <a:t> </a:t>
            </a:r>
            <a:r>
              <a:rPr sz="1200" dirty="0" err="1">
                <a:latin typeface="Calibri"/>
                <a:cs typeface="Calibri"/>
              </a:rPr>
              <a:t>en</a:t>
            </a:r>
            <a:r>
              <a:rPr sz="1200" spc="4"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err="1">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err="1">
                <a:latin typeface="Calibri"/>
                <a:cs typeface="Calibri"/>
              </a:rPr>
              <a:t>disciplina</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4135" indent="-156210">
              <a:lnSpc>
                <a:spcPct val="101800"/>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11" dirty="0">
                <a:latin typeface="Calibri"/>
                <a:cs typeface="Calibri"/>
              </a:rPr>
              <a:t> </a:t>
            </a:r>
            <a:r>
              <a:rPr sz="1200" dirty="0" err="1">
                <a:latin typeface="Calibri"/>
                <a:cs typeface="Calibri"/>
              </a:rPr>
              <a:t>los</a:t>
            </a:r>
            <a:r>
              <a:rPr sz="1200" spc="-7" dirty="0">
                <a:latin typeface="Calibri"/>
                <a:cs typeface="Calibri"/>
              </a:rPr>
              <a:t> para-</a:t>
            </a:r>
            <a:r>
              <a:rPr sz="1200" dirty="0" err="1">
                <a:latin typeface="Calibri"/>
                <a:cs typeface="Calibri"/>
              </a:rPr>
              <a:t>profesionales</a:t>
            </a:r>
            <a:r>
              <a:rPr sz="1200" spc="-13" dirty="0">
                <a:latin typeface="Calibri"/>
                <a:cs typeface="Calibri"/>
              </a:rPr>
              <a:t> </a:t>
            </a:r>
            <a:r>
              <a:rPr sz="1200" dirty="0">
                <a:latin typeface="Calibri"/>
                <a:cs typeface="Calibri"/>
              </a:rPr>
              <a:t>(</a:t>
            </a:r>
            <a:r>
              <a:rPr sz="1200" dirty="0" err="1">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err="1">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proveen</a:t>
            </a:r>
            <a:r>
              <a:rPr sz="1200" spc="-11" dirty="0">
                <a:latin typeface="Calibri"/>
                <a:cs typeface="Calibri"/>
              </a:rPr>
              <a:t> </a:t>
            </a:r>
            <a:r>
              <a:rPr sz="1200" dirty="0" err="1">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su</a:t>
            </a:r>
            <a:r>
              <a:rPr sz="1200" spc="-11" dirty="0">
                <a:latin typeface="Calibri"/>
                <a:cs typeface="Calibri"/>
              </a:rPr>
              <a:t> </a:t>
            </a:r>
            <a:r>
              <a:rPr sz="1200" dirty="0" err="1">
                <a:latin typeface="Calibri"/>
                <a:cs typeface="Calibri"/>
              </a:rPr>
              <a:t>hijo</a:t>
            </a:r>
            <a:r>
              <a:rPr sz="1200" dirty="0">
                <a:latin typeface="Calibri"/>
                <a:cs typeface="Calibri"/>
              </a:rPr>
              <a:t>.</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err="1">
                <a:latin typeface="Calibri"/>
                <a:cs typeface="Calibri"/>
              </a:rPr>
              <a:t>profesionales</a:t>
            </a:r>
            <a:r>
              <a:rPr sz="1200" spc="-4"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los</a:t>
            </a:r>
            <a:r>
              <a:rPr sz="1200" spc="-11" dirty="0">
                <a:latin typeface="Calibri"/>
                <a:cs typeface="Calibri"/>
              </a:rPr>
              <a:t> </a:t>
            </a:r>
            <a:r>
              <a:rPr sz="1200" spc="-7" dirty="0" err="1">
                <a:latin typeface="Calibri"/>
                <a:cs typeface="Calibri"/>
              </a:rPr>
              <a:t>requisitos</a:t>
            </a:r>
            <a:r>
              <a:rPr sz="1200" spc="-7" dirty="0">
                <a:latin typeface="Calibri"/>
                <a:cs typeface="Calibri"/>
              </a:rPr>
              <a:t> </a:t>
            </a:r>
            <a:r>
              <a:rPr sz="1200" dirty="0" err="1">
                <a:latin typeface="Calibri"/>
                <a:cs typeface="Calibri"/>
              </a:rPr>
              <a:t>mínimos</a:t>
            </a:r>
            <a:r>
              <a:rPr sz="1200" dirty="0">
                <a:latin typeface="Calibri"/>
                <a:cs typeface="Calibri"/>
              </a:rPr>
              <a:t>,</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err="1">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crédito</a:t>
            </a:r>
            <a:r>
              <a:rPr sz="1200" spc="-4" dirty="0">
                <a:latin typeface="Calibri"/>
                <a:cs typeface="Calibri"/>
              </a:rPr>
              <a:t> </a:t>
            </a:r>
            <a:r>
              <a:rPr sz="1200" dirty="0" err="1">
                <a:latin typeface="Calibri"/>
                <a:cs typeface="Calibri"/>
              </a:rPr>
              <a:t>universitario</a:t>
            </a:r>
            <a:r>
              <a:rPr sz="1200" dirty="0">
                <a:latin typeface="Calibri"/>
                <a:cs typeface="Calibri"/>
              </a:rPr>
              <a:t>,</a:t>
            </a:r>
            <a:r>
              <a:rPr sz="1200" spc="-11" dirty="0">
                <a:latin typeface="Calibri"/>
                <a:cs typeface="Calibri"/>
              </a:rPr>
              <a:t> </a:t>
            </a:r>
            <a:r>
              <a:rPr sz="1200" dirty="0">
                <a:latin typeface="Calibri"/>
                <a:cs typeface="Calibri"/>
              </a:rPr>
              <a:t>un</a:t>
            </a:r>
            <a:r>
              <a:rPr sz="1200" spc="-11" dirty="0">
                <a:latin typeface="Calibri"/>
                <a:cs typeface="Calibri"/>
              </a:rPr>
              <a:t> </a:t>
            </a:r>
            <a:r>
              <a:rPr sz="1200" dirty="0" err="1">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err="1">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3" dirty="0">
                <a:latin typeface="Calibri"/>
                <a:cs typeface="Calibri"/>
              </a:rPr>
              <a:t> </a:t>
            </a:r>
            <a:r>
              <a:rPr sz="1200" spc="-7" dirty="0" err="1">
                <a:latin typeface="Calibri"/>
                <a:cs typeface="Calibri"/>
              </a:rPr>
              <a:t>Parapro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2385" indent="-156210">
              <a:lnSpc>
                <a:spcPct val="101699"/>
              </a:lnSpc>
              <a:buChar char="•"/>
              <a:tabLst>
                <a:tab pos="320376" algn="l"/>
                <a:tab pos="320808" algn="l"/>
              </a:tabLst>
            </a:pPr>
            <a:r>
              <a:rPr sz="1200" dirty="0" err="1">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err="1">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err="1">
                <a:latin typeface="Calibri"/>
                <a:cs typeface="Calibri"/>
              </a:rPr>
              <a:t>sido</a:t>
            </a:r>
            <a:r>
              <a:rPr sz="1200" spc="-4" dirty="0">
                <a:latin typeface="Calibri"/>
                <a:cs typeface="Calibri"/>
              </a:rPr>
              <a:t> </a:t>
            </a:r>
            <a:r>
              <a:rPr sz="1200" dirty="0" err="1">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enseñado</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más</a:t>
            </a:r>
            <a:r>
              <a:rPr sz="1200" spc="13" dirty="0">
                <a:latin typeface="Calibri"/>
                <a:cs typeface="Calibri"/>
              </a:rPr>
              <a:t> </a:t>
            </a:r>
            <a:r>
              <a:rPr sz="1200" dirty="0" err="1">
                <a:latin typeface="Calibri"/>
                <a:cs typeface="Calibri"/>
              </a:rPr>
              <a:t>semanas</a:t>
            </a:r>
            <a:r>
              <a:rPr sz="1200" spc="-11" dirty="0">
                <a:latin typeface="Calibri"/>
                <a:cs typeface="Calibri"/>
              </a:rPr>
              <a:t> </a:t>
            </a:r>
            <a:r>
              <a:rPr sz="1200" spc="-7" dirty="0" err="1">
                <a:latin typeface="Calibri"/>
                <a:cs typeface="Calibri"/>
              </a:rPr>
              <a:t>consecutivas</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una</a:t>
            </a:r>
            <a:r>
              <a:rPr sz="1200" spc="-11" dirty="0">
                <a:latin typeface="Calibri"/>
                <a:cs typeface="Calibri"/>
              </a:rPr>
              <a:t> </a:t>
            </a:r>
            <a:r>
              <a:rPr sz="1200" dirty="0" err="1">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err="1">
                <a:latin typeface="Calibri"/>
                <a:cs typeface="Calibri"/>
              </a:rPr>
              <a:t>licencia</a:t>
            </a:r>
            <a:r>
              <a:rPr sz="1200" spc="-7" dirty="0">
                <a:latin typeface="Calibri"/>
                <a:cs typeface="Calibri"/>
              </a:rPr>
              <a:t> </a:t>
            </a:r>
            <a:r>
              <a:rPr sz="1200" dirty="0" err="1">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dirty="0">
              <a:latin typeface="Calibri"/>
              <a:cs typeface="Calibri"/>
            </a:endParaRPr>
          </a:p>
          <a:p>
            <a:pPr>
              <a:lnSpc>
                <a:spcPct val="100000"/>
              </a:lnSpc>
              <a:buFont typeface="Calibri"/>
              <a:buChar char="•"/>
            </a:pPr>
            <a:endParaRPr sz="1200" dirty="0">
              <a:latin typeface="Calibri"/>
              <a:cs typeface="Calibri"/>
            </a:endParaRPr>
          </a:p>
          <a:p>
            <a:pPr marL="320040" marR="20955" indent="-156210">
              <a:lnSpc>
                <a:spcPct val="101699"/>
              </a:lnSpc>
              <a:buChar char="•"/>
              <a:tabLst>
                <a:tab pos="320376" algn="l"/>
                <a:tab pos="320808" algn="l"/>
              </a:tabLst>
            </a:pPr>
            <a:r>
              <a:rPr lang="en-US" sz="1200" dirty="0" err="1">
                <a:latin typeface="Calibri"/>
                <a:cs typeface="Calibri"/>
              </a:rPr>
              <a:t>Proporcionar</a:t>
            </a:r>
            <a:r>
              <a:rPr lang="en-US" sz="1200" dirty="0">
                <a:latin typeface="Calibri"/>
                <a:cs typeface="Calibri"/>
              </a:rPr>
              <a:t> </a:t>
            </a:r>
            <a:r>
              <a:rPr sz="1200" dirty="0" err="1">
                <a:latin typeface="Calibri"/>
                <a:cs typeface="Calibri"/>
              </a:rPr>
              <a:t>información</a:t>
            </a:r>
            <a:r>
              <a:rPr sz="1200" spc="-20" dirty="0">
                <a:latin typeface="Calibri"/>
                <a:cs typeface="Calibri"/>
              </a:rPr>
              <a:t> </a:t>
            </a:r>
            <a:r>
              <a:rPr sz="1200" dirty="0" err="1">
                <a:latin typeface="Calibri"/>
                <a:cs typeface="Calibri"/>
              </a:rPr>
              <a:t>sobre</a:t>
            </a:r>
            <a:r>
              <a:rPr sz="1200" spc="-13" dirty="0">
                <a:latin typeface="Calibri"/>
                <a:cs typeface="Calibri"/>
              </a:rPr>
              <a:t> </a:t>
            </a:r>
            <a:r>
              <a:rPr sz="1200" dirty="0" err="1">
                <a:latin typeface="Calibri"/>
                <a:cs typeface="Calibri"/>
              </a:rPr>
              <a:t>cada</a:t>
            </a:r>
            <a:r>
              <a:rPr sz="1200" spc="-13" dirty="0">
                <a:latin typeface="Calibri"/>
                <a:cs typeface="Calibri"/>
              </a:rPr>
              <a:t> </a:t>
            </a:r>
            <a:r>
              <a:rPr sz="1200" dirty="0" err="1">
                <a:latin typeface="Calibri"/>
                <a:cs typeface="Calibri"/>
              </a:rPr>
              <a:t>evaluación</a:t>
            </a:r>
            <a:r>
              <a:rPr sz="1200" spc="-20" dirty="0">
                <a:latin typeface="Calibri"/>
                <a:cs typeface="Calibri"/>
              </a:rPr>
              <a:t> </a:t>
            </a:r>
            <a:r>
              <a:rPr sz="1200" dirty="0" err="1">
                <a:latin typeface="Calibri"/>
                <a:cs typeface="Calibri"/>
              </a:rPr>
              <a:t>requerida</a:t>
            </a:r>
            <a:r>
              <a:rPr sz="1200" spc="-11" dirty="0">
                <a:latin typeface="Calibri"/>
                <a:cs typeface="Calibri"/>
              </a:rPr>
              <a:t> </a:t>
            </a:r>
            <a:r>
              <a:rPr sz="1200" dirty="0" err="1">
                <a:latin typeface="Calibri"/>
                <a:cs typeface="Calibri"/>
              </a:rPr>
              <a:t>por</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err="1">
                <a:latin typeface="Calibri"/>
                <a:cs typeface="Calibri"/>
              </a:rPr>
              <a:t>información</a:t>
            </a:r>
            <a:r>
              <a:rPr sz="1200" spc="-20" dirty="0">
                <a:latin typeface="Calibri"/>
                <a:cs typeface="Calibri"/>
              </a:rPr>
              <a:t> </a:t>
            </a:r>
            <a:r>
              <a:rPr sz="1200" dirty="0" err="1">
                <a:latin typeface="Calibri"/>
                <a:cs typeface="Calibri"/>
              </a:rPr>
              <a:t>debe</a:t>
            </a:r>
            <a:r>
              <a:rPr sz="1200" spc="-11" dirty="0">
                <a:latin typeface="Calibri"/>
                <a:cs typeface="Calibri"/>
              </a:rPr>
              <a:t> </a:t>
            </a:r>
            <a:r>
              <a:rPr sz="1200" dirty="0" err="1">
                <a:latin typeface="Calibri"/>
                <a:cs typeface="Calibri"/>
              </a:rPr>
              <a:t>incluir</a:t>
            </a:r>
            <a:r>
              <a:rPr sz="1200" dirty="0">
                <a:latin typeface="Calibri"/>
                <a:cs typeface="Calibri"/>
              </a:rPr>
              <a:t>:</a:t>
            </a:r>
            <a:r>
              <a:rPr sz="1200" spc="-11" dirty="0">
                <a:latin typeface="Calibri"/>
                <a:cs typeface="Calibri"/>
              </a:rPr>
              <a:t> </a:t>
            </a:r>
            <a:r>
              <a:rPr sz="1200" dirty="0">
                <a:latin typeface="Calibri"/>
                <a:cs typeface="Calibri"/>
              </a:rPr>
              <a:t>1.</a:t>
            </a:r>
            <a:r>
              <a:rPr sz="1200" spc="-11" dirty="0">
                <a:latin typeface="Calibri"/>
                <a:cs typeface="Calibri"/>
              </a:rPr>
              <a:t> </a:t>
            </a:r>
            <a:r>
              <a:rPr sz="1200" dirty="0" err="1">
                <a:latin typeface="Calibri"/>
                <a:cs typeface="Calibri"/>
              </a:rPr>
              <a:t>Asunto</a:t>
            </a:r>
            <a:r>
              <a:rPr sz="1200" spc="-7" dirty="0">
                <a:latin typeface="Calibri"/>
                <a:cs typeface="Calibri"/>
              </a:rPr>
              <a:t> </a:t>
            </a:r>
            <a:r>
              <a:rPr sz="1200" dirty="0" err="1">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err="1">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err="1">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err="1">
                <a:latin typeface="Calibri"/>
                <a:cs typeface="Calibri"/>
              </a:rPr>
              <a:t>si</a:t>
            </a:r>
            <a:r>
              <a:rPr sz="1200" spc="-17"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a:latin typeface="Calibri"/>
                <a:cs typeface="Calibri"/>
              </a:rPr>
              <a:t>Tiempo</a:t>
            </a:r>
            <a:r>
              <a:rPr sz="1200" spc="-11" dirty="0">
                <a:latin typeface="Calibri"/>
                <a:cs typeface="Calibri"/>
              </a:rPr>
              <a:t> </a:t>
            </a:r>
            <a:r>
              <a:rPr sz="1200" dirty="0" err="1">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err="1">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err="1">
                <a:latin typeface="Calibri"/>
                <a:cs typeface="Calibri"/>
              </a:rPr>
              <a:t>formato</a:t>
            </a:r>
            <a:r>
              <a:rPr sz="1200" spc="-7" dirty="0">
                <a:latin typeface="Calibri"/>
                <a:cs typeface="Calibri"/>
              </a:rPr>
              <a:t> </a:t>
            </a:r>
            <a:r>
              <a:rPr sz="1200" dirty="0">
                <a:latin typeface="Calibri"/>
                <a:cs typeface="Calibri"/>
              </a:rPr>
              <a:t>para</a:t>
            </a:r>
            <a:r>
              <a:rPr sz="1200" spc="-13" dirty="0">
                <a:latin typeface="Calibri"/>
                <a:cs typeface="Calibri"/>
              </a:rPr>
              <a:t> </a:t>
            </a:r>
            <a:r>
              <a:rPr sz="1200" dirty="0" err="1">
                <a:latin typeface="Calibri"/>
                <a:cs typeface="Calibri"/>
              </a:rPr>
              <a:t>difundir</a:t>
            </a:r>
            <a:r>
              <a:rPr sz="1200" spc="-11" dirty="0">
                <a:latin typeface="Calibri"/>
                <a:cs typeface="Calibri"/>
              </a:rPr>
              <a:t> </a:t>
            </a:r>
            <a:r>
              <a:rPr sz="1200" dirty="0" err="1">
                <a:latin typeface="Calibri"/>
                <a:cs typeface="Calibri"/>
              </a:rPr>
              <a:t>los</a:t>
            </a:r>
            <a:r>
              <a:rPr sz="1200" spc="-13" dirty="0">
                <a:latin typeface="Calibri"/>
                <a:cs typeface="Calibri"/>
              </a:rPr>
              <a:t> </a:t>
            </a:r>
            <a:r>
              <a:rPr sz="1200" spc="-7" dirty="0" err="1">
                <a:latin typeface="Calibri"/>
                <a:cs typeface="Calibri"/>
              </a:rPr>
              <a:t>resultados</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7945" indent="-156210">
              <a:lnSpc>
                <a:spcPct val="101800"/>
              </a:lnSpc>
              <a:buChar char="•"/>
              <a:tabLst>
                <a:tab pos="320376" algn="l"/>
                <a:tab pos="320808" algn="l"/>
              </a:tabLst>
            </a:pPr>
            <a:r>
              <a:rPr sz="1200" dirty="0" err="1">
                <a:latin typeface="Calibri"/>
                <a:cs typeface="Calibri"/>
              </a:rPr>
              <a:t>Solicitar</a:t>
            </a:r>
            <a:r>
              <a:rPr sz="1200" spc="-13"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4"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agencia</a:t>
            </a:r>
            <a:r>
              <a:rPr sz="1200" spc="-17" dirty="0">
                <a:latin typeface="Calibri"/>
                <a:cs typeface="Calibri"/>
              </a:rPr>
              <a:t> </a:t>
            </a:r>
            <a:r>
              <a:rPr sz="1200" dirty="0" err="1">
                <a:latin typeface="Calibri"/>
                <a:cs typeface="Calibri"/>
              </a:rPr>
              <a:t>educativa</a:t>
            </a:r>
            <a:r>
              <a:rPr sz="1200" spc="-7" dirty="0">
                <a:latin typeface="Calibri"/>
                <a:cs typeface="Calibri"/>
              </a:rPr>
              <a:t> </a:t>
            </a:r>
            <a:r>
              <a:rPr sz="1200" dirty="0" err="1">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a:t>
            </a:r>
            <a:r>
              <a:rPr sz="1200" spc="-7" dirty="0" err="1">
                <a:latin typeface="Calibri"/>
                <a:cs typeface="Calibri"/>
              </a:rPr>
              <a:t>participación</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estudiantes</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evaluación</a:t>
            </a:r>
            <a:r>
              <a:rPr sz="1200" spc="-17" dirty="0">
                <a:latin typeface="Calibri"/>
                <a:cs typeface="Calibri"/>
              </a:rPr>
              <a:t> </a:t>
            </a:r>
            <a:r>
              <a:rPr sz="1200" dirty="0" err="1">
                <a:latin typeface="Calibri"/>
                <a:cs typeface="Calibri"/>
              </a:rPr>
              <a:t>obligatoria</a:t>
            </a:r>
            <a:r>
              <a:rPr sz="1200" dirty="0">
                <a:latin typeface="Calibri"/>
                <a:cs typeface="Calibri"/>
              </a:rPr>
              <a:t>.</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debe</a:t>
            </a:r>
            <a:r>
              <a:rPr sz="1200" spc="-17" dirty="0">
                <a:latin typeface="Calibri"/>
                <a:cs typeface="Calibri"/>
              </a:rPr>
              <a:t> </a:t>
            </a:r>
            <a:r>
              <a:rPr sz="1200" dirty="0" err="1">
                <a:latin typeface="Calibri"/>
                <a:cs typeface="Calibri"/>
              </a:rPr>
              <a:t>incluir</a:t>
            </a:r>
            <a:r>
              <a:rPr sz="1200" spc="-7" dirty="0">
                <a:latin typeface="Calibri"/>
                <a:cs typeface="Calibri"/>
              </a:rPr>
              <a:t> </a:t>
            </a:r>
            <a:r>
              <a:rPr sz="1200" dirty="0" err="1">
                <a:latin typeface="Calibri"/>
                <a:cs typeface="Calibri"/>
              </a:rPr>
              <a:t>una</a:t>
            </a:r>
            <a:r>
              <a:rPr sz="1200" spc="-11" dirty="0">
                <a:latin typeface="Calibri"/>
                <a:cs typeface="Calibri"/>
              </a:rPr>
              <a:t> </a:t>
            </a:r>
            <a:r>
              <a:rPr sz="1200" spc="-7" dirty="0" err="1">
                <a:latin typeface="Calibri"/>
                <a:cs typeface="Calibri"/>
              </a:rPr>
              <a:t>política</a:t>
            </a:r>
            <a:r>
              <a:rPr sz="1200" spc="-7" dirty="0">
                <a:latin typeface="Calibri"/>
                <a:cs typeface="Calibri"/>
              </a:rPr>
              <a:t>, </a:t>
            </a:r>
            <a:r>
              <a:rPr sz="1200" dirty="0" err="1">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niño</a:t>
            </a:r>
            <a:r>
              <a:rPr sz="1200" spc="-7" dirty="0">
                <a:latin typeface="Calibri"/>
                <a:cs typeface="Calibri"/>
              </a:rPr>
              <a:t> </a:t>
            </a:r>
            <a:r>
              <a:rPr sz="1200" dirty="0" err="1">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dicha</a:t>
            </a:r>
            <a:r>
              <a:rPr sz="1200" spc="-17" dirty="0">
                <a:latin typeface="Calibri"/>
                <a:cs typeface="Calibri"/>
              </a:rPr>
              <a:t> </a:t>
            </a:r>
            <a:r>
              <a:rPr sz="1200" dirty="0" err="1">
                <a:latin typeface="Calibri"/>
                <a:cs typeface="Calibri"/>
              </a:rPr>
              <a:t>evaluación</a:t>
            </a:r>
            <a:r>
              <a:rPr sz="1200" dirty="0">
                <a:latin typeface="Calibri"/>
                <a:cs typeface="Calibri"/>
              </a:rPr>
              <a:t>,</a:t>
            </a:r>
            <a:r>
              <a:rPr sz="1200" spc="-17" dirty="0">
                <a:latin typeface="Calibri"/>
                <a:cs typeface="Calibri"/>
              </a:rPr>
              <a:t> </a:t>
            </a:r>
            <a:r>
              <a:rPr sz="1200" dirty="0" err="1">
                <a:latin typeface="Calibri"/>
                <a:cs typeface="Calibri"/>
              </a:rPr>
              <a:t>cuando</a:t>
            </a:r>
            <a:r>
              <a:rPr sz="1200" spc="-4" dirty="0">
                <a:latin typeface="Calibri"/>
                <a:cs typeface="Calibri"/>
              </a:rPr>
              <a:t> </a:t>
            </a:r>
            <a:r>
              <a:rPr sz="1200" spc="-17" dirty="0">
                <a:latin typeface="Calibri"/>
                <a:cs typeface="Calibri"/>
              </a:rPr>
              <a:t>sea </a:t>
            </a:r>
            <a:r>
              <a:rPr sz="1200" spc="-7" dirty="0" err="1">
                <a:latin typeface="Calibri"/>
                <a:cs typeface="Calibri"/>
              </a:rPr>
              <a:t>aplicable</a:t>
            </a:r>
            <a:r>
              <a:rPr sz="1200" spc="-7" dirty="0">
                <a:latin typeface="Calibri"/>
                <a:cs typeface="Calibri"/>
              </a:rPr>
              <a:t>.</a:t>
            </a:r>
            <a:endParaRPr sz="1200" dirty="0">
              <a:latin typeface="Calibri"/>
              <a:cs typeface="Calibri"/>
            </a:endParaRPr>
          </a:p>
          <a:p>
            <a:pPr>
              <a:lnSpc>
                <a:spcPct val="100000"/>
              </a:lnSpc>
            </a:pPr>
            <a:endParaRPr sz="1200" dirty="0">
              <a:latin typeface="Calibri"/>
              <a:cs typeface="Calibri"/>
            </a:endParaRPr>
          </a:p>
          <a:p>
            <a:pPr marL="8255" marR="127635" algn="just">
              <a:lnSpc>
                <a:spcPct val="101699"/>
              </a:lnSpc>
            </a:pPr>
            <a:r>
              <a:rPr sz="1200" dirty="0">
                <a:latin typeface="Calibri"/>
                <a:cs typeface="Calibri"/>
              </a:rPr>
              <a:t>La</a:t>
            </a:r>
            <a:r>
              <a:rPr sz="1200" spc="-17" dirty="0">
                <a:latin typeface="Calibri"/>
                <a:cs typeface="Calibri"/>
              </a:rPr>
              <a:t> </a:t>
            </a:r>
            <a:r>
              <a:rPr sz="1200" dirty="0" err="1">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err="1">
                <a:latin typeface="Calibri"/>
                <a:cs typeface="Calibri"/>
              </a:rPr>
              <a:t>Estudiante</a:t>
            </a:r>
            <a:r>
              <a:rPr sz="1200" spc="-7" dirty="0">
                <a:latin typeface="Calibri"/>
                <a:cs typeface="Calibri"/>
              </a:rPr>
              <a:t> </a:t>
            </a:r>
            <a:r>
              <a:rPr sz="1200" spc="-7" dirty="0" err="1">
                <a:latin typeface="Calibri"/>
                <a:cs typeface="Calibri"/>
              </a:rPr>
              <a:t>Triunfa</a:t>
            </a:r>
            <a:r>
              <a:rPr sz="1200" spc="-7" dirty="0">
                <a:latin typeface="Calibri"/>
                <a:cs typeface="Calibri"/>
              </a:rPr>
              <a:t> </a:t>
            </a:r>
            <a:r>
              <a:rPr sz="1200" dirty="0">
                <a:latin typeface="Calibri"/>
                <a:cs typeface="Calibri"/>
              </a:rPr>
              <a:t>se</a:t>
            </a:r>
            <a:r>
              <a:rPr sz="1200" spc="-13" dirty="0">
                <a:latin typeface="Calibri"/>
                <a:cs typeface="Calibri"/>
              </a:rPr>
              <a:t> </a:t>
            </a:r>
            <a:r>
              <a:rPr sz="1200" dirty="0" err="1">
                <a:latin typeface="Calibri"/>
                <a:cs typeface="Calibri"/>
              </a:rPr>
              <a:t>puede</a:t>
            </a:r>
            <a:r>
              <a:rPr sz="1200" spc="-13" dirty="0">
                <a:latin typeface="Calibri"/>
                <a:cs typeface="Calibri"/>
              </a:rPr>
              <a:t> </a:t>
            </a:r>
            <a:r>
              <a:rPr sz="1200" dirty="0" err="1">
                <a:latin typeface="Calibri"/>
                <a:cs typeface="Calibri"/>
              </a:rPr>
              <a:t>obtener</a:t>
            </a:r>
            <a:r>
              <a:rPr sz="1200" dirty="0">
                <a:latin typeface="Calibri"/>
                <a:cs typeface="Calibri"/>
              </a:rPr>
              <a:t> a</a:t>
            </a:r>
            <a:r>
              <a:rPr sz="1200" spc="-17" dirty="0">
                <a:latin typeface="Calibri"/>
                <a:cs typeface="Calibri"/>
              </a:rPr>
              <a:t> </a:t>
            </a:r>
            <a:r>
              <a:rPr sz="1200" dirty="0" err="1">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err="1">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err="1">
                <a:latin typeface="Calibri"/>
                <a:cs typeface="Calibri"/>
              </a:rPr>
              <a:t>en</a:t>
            </a:r>
            <a:r>
              <a:rPr sz="1200" spc="-7" dirty="0">
                <a:latin typeface="Calibri"/>
                <a:cs typeface="Calibri"/>
              </a:rPr>
              <a:t> </a:t>
            </a:r>
            <a:r>
              <a:rPr sz="1200" dirty="0" err="1">
                <a:latin typeface="Calibri"/>
                <a:cs typeface="Calibri"/>
              </a:rPr>
              <a:t>ponerse</a:t>
            </a:r>
            <a:r>
              <a:rPr sz="1200" spc="-11"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Oficina</a:t>
            </a:r>
            <a:r>
              <a:rPr sz="1200" spc="-13" dirty="0">
                <a:latin typeface="Calibri"/>
                <a:cs typeface="Calibri"/>
              </a:rPr>
              <a:t> </a:t>
            </a:r>
            <a:r>
              <a:rPr sz="1200" spc="-17" dirty="0">
                <a:latin typeface="Calibri"/>
                <a:cs typeface="Calibri"/>
              </a:rPr>
              <a:t>del </a:t>
            </a:r>
            <a:r>
              <a:rPr sz="1200" dirty="0" err="1">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err="1">
                <a:latin typeface="Calibri"/>
                <a:cs typeface="Calibri"/>
              </a:rPr>
              <a:t>si</a:t>
            </a:r>
            <a:r>
              <a:rPr sz="1200" spc="-7" dirty="0">
                <a:latin typeface="Calibri"/>
                <a:cs typeface="Calibri"/>
              </a:rPr>
              <a:t> </a:t>
            </a:r>
            <a:r>
              <a:rPr sz="1200" dirty="0" err="1">
                <a:latin typeface="Calibri"/>
                <a:cs typeface="Calibri"/>
              </a:rPr>
              <a:t>tiene</a:t>
            </a:r>
            <a:r>
              <a:rPr sz="1200" spc="-17" dirty="0">
                <a:latin typeface="Calibri"/>
                <a:cs typeface="Calibri"/>
              </a:rPr>
              <a:t> </a:t>
            </a:r>
            <a:r>
              <a:rPr sz="1200" dirty="0" err="1">
                <a:latin typeface="Calibri"/>
                <a:cs typeface="Calibri"/>
              </a:rPr>
              <a:t>alguna</a:t>
            </a:r>
            <a:r>
              <a:rPr sz="1200" spc="-7" dirty="0">
                <a:latin typeface="Calibri"/>
                <a:cs typeface="Calibri"/>
              </a:rPr>
              <a:t> </a:t>
            </a:r>
            <a:r>
              <a:rPr sz="1200" spc="-7" dirty="0" err="1">
                <a:latin typeface="Calibri"/>
                <a:cs typeface="Calibri"/>
              </a:rPr>
              <a:t>pregunta</a:t>
            </a:r>
            <a:r>
              <a:rPr sz="1200" spc="-7" dirty="0">
                <a:latin typeface="Calibri"/>
                <a:cs typeface="Calibri"/>
              </a:rPr>
              <a:t>.</a:t>
            </a:r>
            <a:endParaRPr sz="1200" dirty="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1570</Words>
  <Application>Microsoft Office PowerPoint</Application>
  <PresentationFormat>Widescreen</PresentationFormat>
  <Paragraphs>128</Paragraphs>
  <Slides>10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Calibri Light</vt:lpstr>
      <vt:lpstr>Chalkboard</vt:lpstr>
      <vt:lpstr>Franklin Gothic Demi</vt:lpstr>
      <vt:lpstr>Futura</vt:lpstr>
      <vt:lpstr>Futura Medium</vt:lpstr>
      <vt:lpstr>Symbol</vt:lpstr>
      <vt:lpstr>Tahoma</vt:lpstr>
      <vt:lpstr>Office Theme</vt:lpstr>
      <vt:lpstr>Title I Annual Meeting  Junta Anual de Título I​</vt:lpstr>
      <vt:lpstr>Overview of Title I</vt:lpstr>
      <vt:lpstr>Requirements of a Title I School</vt:lpstr>
      <vt:lpstr>Participation</vt:lpstr>
      <vt:lpstr>Program Funds</vt:lpstr>
      <vt:lpstr>Parent and Family Engagement Policy</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Hicks, Amy</cp:lastModifiedBy>
  <cp:revision>23</cp:revision>
  <dcterms:created xsi:type="dcterms:W3CDTF">2023-06-27T17:43:13Z</dcterms:created>
  <dcterms:modified xsi:type="dcterms:W3CDTF">2024-08-27T21:13:44Z</dcterms:modified>
</cp:coreProperties>
</file>